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72" r:id="rId2"/>
    <p:sldId id="614" r:id="rId3"/>
    <p:sldId id="615" r:id="rId4"/>
    <p:sldId id="596" r:id="rId5"/>
    <p:sldId id="613" r:id="rId6"/>
    <p:sldId id="609" r:id="rId7"/>
    <p:sldId id="616" r:id="rId8"/>
    <p:sldId id="617" r:id="rId9"/>
    <p:sldId id="618" r:id="rId10"/>
    <p:sldId id="619" r:id="rId11"/>
    <p:sldId id="620" r:id="rId12"/>
    <p:sldId id="598" r:id="rId13"/>
    <p:sldId id="62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hit Safyan" initials="AS" lastIdx="0" clrIdx="0">
    <p:extLst>
      <p:ext uri="{19B8F6BF-5375-455C-9EA6-DF929625EA0E}">
        <p15:presenceInfo xmlns:p15="http://schemas.microsoft.com/office/powerpoint/2012/main" userId="S-1-5-21-257399272-3830409633-3268920951-14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84" autoAdjust="0"/>
  </p:normalViewPr>
  <p:slideViewPr>
    <p:cSldViewPr>
      <p:cViewPr varScale="1">
        <p:scale>
          <a:sx n="107" d="100"/>
          <a:sy n="107" d="100"/>
        </p:scale>
        <p:origin x="17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1ED1DD-41D9-4BF7-BDFC-78CAE9B86D67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767D2D-6E4B-4106-BF22-3F91029B6319}">
      <dgm:prSet phldrT="[Text]"/>
      <dgm:spPr/>
      <dgm:t>
        <a:bodyPr/>
        <a:lstStyle/>
        <a:p>
          <a:r>
            <a:rPr lang="en-US" dirty="0"/>
            <a:t>2011-2013</a:t>
          </a:r>
        </a:p>
      </dgm:t>
    </dgm:pt>
    <dgm:pt modelId="{D9C6FD31-CC90-4453-8E85-2CC6BF7A47D6}" type="parTrans" cxnId="{4490AEC0-1EA5-4BD5-9AF8-29241260267C}">
      <dgm:prSet/>
      <dgm:spPr/>
      <dgm:t>
        <a:bodyPr/>
        <a:lstStyle/>
        <a:p>
          <a:endParaRPr lang="en-US"/>
        </a:p>
      </dgm:t>
    </dgm:pt>
    <dgm:pt modelId="{F4742629-70EA-4E9E-B6C7-7844088B99BE}" type="sibTrans" cxnId="{4490AEC0-1EA5-4BD5-9AF8-29241260267C}">
      <dgm:prSet/>
      <dgm:spPr/>
      <dgm:t>
        <a:bodyPr/>
        <a:lstStyle/>
        <a:p>
          <a:endParaRPr lang="en-US"/>
        </a:p>
      </dgm:t>
    </dgm:pt>
    <dgm:pt modelId="{D939AA97-E78D-4C4E-8ED8-9B339B3CEA6E}">
      <dgm:prSet phldrT="[Text]" custT="1"/>
      <dgm:spPr/>
      <dgm:t>
        <a:bodyPr/>
        <a:lstStyle/>
        <a:p>
          <a:pPr algn="l"/>
          <a:r>
            <a:rPr lang="da-DK" altLang="da-DK" sz="1200" b="1" dirty="0"/>
            <a:t>Working Group on Quality Management </a:t>
          </a:r>
        </a:p>
        <a:p>
          <a:pPr algn="l"/>
          <a:r>
            <a:rPr lang="en-US" altLang="en-US" sz="1200" b="1" dirty="0"/>
            <a:t>Quality declarations </a:t>
          </a:r>
          <a:r>
            <a:rPr lang="da-DK" altLang="da-DK" sz="1200" b="1" dirty="0"/>
            <a:t> </a:t>
          </a:r>
        </a:p>
        <a:p>
          <a:pPr algn="l"/>
          <a:r>
            <a:rPr lang="en-US" sz="1200" dirty="0"/>
            <a:t>Statistics Denmark</a:t>
          </a:r>
        </a:p>
        <a:p>
          <a:pPr algn="l"/>
          <a:r>
            <a:rPr lang="en-US" sz="1200" dirty="0"/>
            <a:t>Statistics Latvia</a:t>
          </a:r>
        </a:p>
        <a:p>
          <a:pPr algn="l"/>
          <a:r>
            <a:rPr lang="en-US" altLang="en-US" sz="1200" dirty="0"/>
            <a:t>(EU Twinning project - </a:t>
          </a:r>
          <a:r>
            <a:rPr lang="en-US" sz="1200" dirty="0"/>
            <a:t>Phase I</a:t>
          </a:r>
          <a:r>
            <a:rPr lang="da-DK" sz="1200" dirty="0"/>
            <a:t>, </a:t>
          </a:r>
          <a:r>
            <a:rPr lang="en-US" altLang="en-US" sz="1200" dirty="0"/>
            <a:t>2011-2013)</a:t>
          </a:r>
          <a:r>
            <a:rPr lang="da-DK" altLang="da-DK" sz="1200" dirty="0"/>
            <a:t> </a:t>
          </a:r>
          <a:endParaRPr lang="en-US" sz="1200" dirty="0"/>
        </a:p>
      </dgm:t>
    </dgm:pt>
    <dgm:pt modelId="{C47C55A5-0188-4C14-80FB-22FD4746B8F4}" type="parTrans" cxnId="{FB161251-D25B-47A9-8D26-B4B05A2E9102}">
      <dgm:prSet/>
      <dgm:spPr/>
      <dgm:t>
        <a:bodyPr/>
        <a:lstStyle/>
        <a:p>
          <a:endParaRPr lang="en-US"/>
        </a:p>
      </dgm:t>
    </dgm:pt>
    <dgm:pt modelId="{4630CD51-BDA8-40E9-BA1D-E9D558F8AD86}" type="sibTrans" cxnId="{FB161251-D25B-47A9-8D26-B4B05A2E9102}">
      <dgm:prSet/>
      <dgm:spPr/>
      <dgm:t>
        <a:bodyPr/>
        <a:lstStyle/>
        <a:p>
          <a:endParaRPr lang="en-US"/>
        </a:p>
      </dgm:t>
    </dgm:pt>
    <dgm:pt modelId="{58219A41-5CFC-461F-A887-8C5045B87376}">
      <dgm:prSet phldrT="[Text]"/>
      <dgm:spPr/>
      <dgm:t>
        <a:bodyPr/>
        <a:lstStyle/>
        <a:p>
          <a:r>
            <a:rPr lang="en-US" dirty="0"/>
            <a:t>2016</a:t>
          </a:r>
        </a:p>
      </dgm:t>
    </dgm:pt>
    <dgm:pt modelId="{63DF959D-91BA-4FCD-9AD5-647FFE26EBCA}" type="parTrans" cxnId="{E4F479A0-6D3C-476E-9C5E-430A8F126E7D}">
      <dgm:prSet/>
      <dgm:spPr/>
      <dgm:t>
        <a:bodyPr/>
        <a:lstStyle/>
        <a:p>
          <a:endParaRPr lang="en-US"/>
        </a:p>
      </dgm:t>
    </dgm:pt>
    <dgm:pt modelId="{6ACACA8E-D361-4A90-A815-A80AF244BCEF}" type="sibTrans" cxnId="{E4F479A0-6D3C-476E-9C5E-430A8F126E7D}">
      <dgm:prSet/>
      <dgm:spPr/>
      <dgm:t>
        <a:bodyPr/>
        <a:lstStyle/>
        <a:p>
          <a:endParaRPr lang="en-US"/>
        </a:p>
      </dgm:t>
    </dgm:pt>
    <dgm:pt modelId="{9CCE34F7-4D17-407F-A834-24DD6AF33E6A}">
      <dgm:prSet phldrT="[Text]" custT="1"/>
      <dgm:spPr/>
      <dgm:t>
        <a:bodyPr/>
        <a:lstStyle/>
        <a:p>
          <a:pPr algn="l"/>
          <a:r>
            <a:rPr lang="da-DK" altLang="da-DK" sz="1200" b="1" dirty="0"/>
            <a:t>Guality Management Unit </a:t>
          </a:r>
        </a:p>
        <a:p>
          <a:pPr algn="l"/>
          <a:r>
            <a:rPr lang="en-US" sz="1200" b="1" dirty="0"/>
            <a:t>Quality Policy Document  </a:t>
          </a:r>
        </a:p>
        <a:p>
          <a:pPr algn="l"/>
          <a:r>
            <a:rPr lang="en-US" altLang="en-US" sz="1200" b="1" dirty="0"/>
            <a:t>Quality Assurance Framework of the ESS</a:t>
          </a:r>
        </a:p>
        <a:p>
          <a:pPr algn="l"/>
          <a:r>
            <a:rPr lang="en-US" sz="1200" dirty="0"/>
            <a:t>Statistics Denmark</a:t>
          </a:r>
        </a:p>
        <a:p>
          <a:pPr algn="l"/>
          <a:r>
            <a:rPr lang="da-DK" altLang="da-DK" sz="1200" dirty="0"/>
            <a:t>(EU </a:t>
          </a:r>
          <a:r>
            <a:rPr lang="en-US" sz="1200" dirty="0"/>
            <a:t>Twinning Project - Phase II</a:t>
          </a:r>
          <a:r>
            <a:rPr lang="da-DK" sz="1200" dirty="0"/>
            <a:t>,</a:t>
          </a:r>
          <a:r>
            <a:rPr lang="en-US" sz="1200" dirty="0"/>
            <a:t> 2015-2017)</a:t>
          </a:r>
          <a:r>
            <a:rPr lang="en-GB" sz="1200" dirty="0"/>
            <a:t> </a:t>
          </a:r>
          <a:endParaRPr lang="en-US" altLang="en-US" sz="1200" dirty="0"/>
        </a:p>
      </dgm:t>
    </dgm:pt>
    <dgm:pt modelId="{81CC800F-DC31-492D-8688-C4BD1AF125FB}" type="parTrans" cxnId="{4B50EEA6-67DA-4522-B734-02C705F639B5}">
      <dgm:prSet/>
      <dgm:spPr/>
      <dgm:t>
        <a:bodyPr/>
        <a:lstStyle/>
        <a:p>
          <a:endParaRPr lang="en-US"/>
        </a:p>
      </dgm:t>
    </dgm:pt>
    <dgm:pt modelId="{5D47F24D-49E3-4F97-BD55-FAA2C0FFEBCC}" type="sibTrans" cxnId="{4B50EEA6-67DA-4522-B734-02C705F639B5}">
      <dgm:prSet/>
      <dgm:spPr/>
      <dgm:t>
        <a:bodyPr/>
        <a:lstStyle/>
        <a:p>
          <a:endParaRPr lang="en-US"/>
        </a:p>
      </dgm:t>
    </dgm:pt>
    <dgm:pt modelId="{1A31CD7D-728D-4E60-B621-6DB938ED51AC}">
      <dgm:prSet phldrT="[Text]"/>
      <dgm:spPr/>
      <dgm:t>
        <a:bodyPr/>
        <a:lstStyle/>
        <a:p>
          <a:r>
            <a:rPr lang="en-US" dirty="0"/>
            <a:t>2017-2018</a:t>
          </a:r>
        </a:p>
      </dgm:t>
    </dgm:pt>
    <dgm:pt modelId="{A6F6A009-5744-442A-ADBD-F95476B41841}" type="parTrans" cxnId="{12735AF1-399B-4671-A6EC-D18A03013070}">
      <dgm:prSet/>
      <dgm:spPr/>
      <dgm:t>
        <a:bodyPr/>
        <a:lstStyle/>
        <a:p>
          <a:endParaRPr lang="en-US"/>
        </a:p>
      </dgm:t>
    </dgm:pt>
    <dgm:pt modelId="{ED333F8B-9711-4565-9B77-FBCCD7026801}" type="sibTrans" cxnId="{12735AF1-399B-4671-A6EC-D18A03013070}">
      <dgm:prSet/>
      <dgm:spPr/>
      <dgm:t>
        <a:bodyPr/>
        <a:lstStyle/>
        <a:p>
          <a:endParaRPr lang="en-US"/>
        </a:p>
      </dgm:t>
    </dgm:pt>
    <dgm:pt modelId="{0C379E01-6A6D-4690-915D-F366342F5231}">
      <dgm:prSet phldrT="[Text]" custT="1"/>
      <dgm:spPr/>
      <dgm:t>
        <a:bodyPr/>
        <a:lstStyle/>
        <a:p>
          <a:pPr algn="l"/>
          <a:r>
            <a:rPr lang="en-US" sz="1200" b="1" dirty="0"/>
            <a:t>Visualization of  statistical processes </a:t>
          </a:r>
        </a:p>
        <a:p>
          <a:pPr algn="l"/>
          <a:r>
            <a:rPr lang="en-US" sz="1200" dirty="0"/>
            <a:t>Statistics Denmark</a:t>
          </a:r>
        </a:p>
        <a:p>
          <a:pPr algn="l"/>
          <a:r>
            <a:rPr lang="en-US" sz="1200" dirty="0"/>
            <a:t>(</a:t>
          </a:r>
          <a:r>
            <a:rPr lang="da-DK" altLang="da-DK" sz="1200" dirty="0"/>
            <a:t>EU </a:t>
          </a:r>
          <a:r>
            <a:rPr lang="en-US" sz="1200" dirty="0"/>
            <a:t>Twinning Project - Phase II</a:t>
          </a:r>
          <a:r>
            <a:rPr lang="da-DK" sz="1200" dirty="0"/>
            <a:t>, </a:t>
          </a:r>
          <a:r>
            <a:rPr lang="en-US" sz="1200" dirty="0"/>
            <a:t>2015-2017)</a:t>
          </a:r>
          <a:r>
            <a:rPr lang="en-GB" sz="1200" dirty="0"/>
            <a:t> </a:t>
          </a:r>
          <a:r>
            <a:rPr lang="en-US" sz="1200" dirty="0"/>
            <a:t> </a:t>
          </a:r>
        </a:p>
      </dgm:t>
    </dgm:pt>
    <dgm:pt modelId="{23257199-BEB7-4BF1-9825-A79BE300631E}" type="parTrans" cxnId="{500DC144-92B4-46BB-B9DC-E98E7166E954}">
      <dgm:prSet/>
      <dgm:spPr/>
      <dgm:t>
        <a:bodyPr/>
        <a:lstStyle/>
        <a:p>
          <a:endParaRPr lang="en-US"/>
        </a:p>
      </dgm:t>
    </dgm:pt>
    <dgm:pt modelId="{141DD5AF-B1AD-43C3-8277-C127253762B7}" type="sibTrans" cxnId="{500DC144-92B4-46BB-B9DC-E98E7166E954}">
      <dgm:prSet/>
      <dgm:spPr/>
      <dgm:t>
        <a:bodyPr/>
        <a:lstStyle/>
        <a:p>
          <a:endParaRPr lang="en-US"/>
        </a:p>
      </dgm:t>
    </dgm:pt>
    <dgm:pt modelId="{3FD2A4E2-8209-4D51-94ED-CC8F93A1A574}">
      <dgm:prSet/>
      <dgm:spPr/>
      <dgm:t>
        <a:bodyPr/>
        <a:lstStyle/>
        <a:p>
          <a:r>
            <a:rPr lang="en-US" dirty="0"/>
            <a:t>2020 -2021</a:t>
          </a:r>
        </a:p>
      </dgm:t>
    </dgm:pt>
    <dgm:pt modelId="{E90073AA-7FE5-48A9-A846-D9DEBB94CE09}" type="parTrans" cxnId="{3969DCA3-89FD-4736-8A01-CE78810A1A8E}">
      <dgm:prSet/>
      <dgm:spPr/>
      <dgm:t>
        <a:bodyPr/>
        <a:lstStyle/>
        <a:p>
          <a:endParaRPr lang="en-US"/>
        </a:p>
      </dgm:t>
    </dgm:pt>
    <dgm:pt modelId="{3C921C53-9C32-4C54-B85B-D0ACB5FF56D7}" type="sibTrans" cxnId="{3969DCA3-89FD-4736-8A01-CE78810A1A8E}">
      <dgm:prSet/>
      <dgm:spPr/>
      <dgm:t>
        <a:bodyPr/>
        <a:lstStyle/>
        <a:p>
          <a:endParaRPr lang="en-US"/>
        </a:p>
      </dgm:t>
    </dgm:pt>
    <dgm:pt modelId="{878DC0B1-1250-4452-ADC5-10860A72D28B}">
      <dgm:prSet/>
      <dgm:spPr/>
      <dgm:t>
        <a:bodyPr/>
        <a:lstStyle/>
        <a:p>
          <a:r>
            <a:rPr lang="en-US" dirty="0"/>
            <a:t>2019</a:t>
          </a:r>
        </a:p>
      </dgm:t>
    </dgm:pt>
    <dgm:pt modelId="{1A0E802B-054F-413F-A43F-F7667D5A9E0B}" type="parTrans" cxnId="{9D03871A-EFB5-4F30-AD75-41937EA4A2BC}">
      <dgm:prSet/>
      <dgm:spPr/>
      <dgm:t>
        <a:bodyPr/>
        <a:lstStyle/>
        <a:p>
          <a:endParaRPr lang="en-US"/>
        </a:p>
      </dgm:t>
    </dgm:pt>
    <dgm:pt modelId="{296AE206-A586-4CEA-B6FF-9C42E8DFAC0A}" type="sibTrans" cxnId="{9D03871A-EFB5-4F30-AD75-41937EA4A2BC}">
      <dgm:prSet/>
      <dgm:spPr/>
      <dgm:t>
        <a:bodyPr/>
        <a:lstStyle/>
        <a:p>
          <a:endParaRPr lang="en-US"/>
        </a:p>
      </dgm:t>
    </dgm:pt>
    <dgm:pt modelId="{38931BBC-CAFD-43A5-BF48-F428977AB8C0}">
      <dgm:prSet/>
      <dgm:spPr/>
      <dgm:t>
        <a:bodyPr/>
        <a:lstStyle/>
        <a:p>
          <a:r>
            <a:rPr lang="en-US" dirty="0"/>
            <a:t>2014-2015</a:t>
          </a:r>
        </a:p>
      </dgm:t>
    </dgm:pt>
    <dgm:pt modelId="{33C3C590-29DD-4EF7-B38F-88DF41E5C4EE}" type="parTrans" cxnId="{075C3270-A867-4F20-8171-E829159499A4}">
      <dgm:prSet/>
      <dgm:spPr/>
      <dgm:t>
        <a:bodyPr/>
        <a:lstStyle/>
        <a:p>
          <a:endParaRPr lang="en-US"/>
        </a:p>
      </dgm:t>
    </dgm:pt>
    <dgm:pt modelId="{882254F6-72DF-429F-A1AA-3451E7851ACC}" type="sibTrans" cxnId="{075C3270-A867-4F20-8171-E829159499A4}">
      <dgm:prSet/>
      <dgm:spPr/>
      <dgm:t>
        <a:bodyPr/>
        <a:lstStyle/>
        <a:p>
          <a:endParaRPr lang="en-US"/>
        </a:p>
      </dgm:t>
    </dgm:pt>
    <dgm:pt modelId="{3577EE31-BB29-4D86-A459-56F420456BA3}">
      <dgm:prSet custT="1"/>
      <dgm:spPr/>
      <dgm:t>
        <a:bodyPr/>
        <a:lstStyle/>
        <a:p>
          <a:pPr algn="l"/>
          <a:r>
            <a:rPr lang="en-US" altLang="en-US" sz="1200" b="1" dirty="0"/>
            <a:t>Generic Statistical Business Process Model (GSBPM)</a:t>
          </a:r>
        </a:p>
        <a:p>
          <a:pPr algn="l"/>
          <a:r>
            <a:rPr lang="en-US" sz="1200" dirty="0"/>
            <a:t>Statistics Norway </a:t>
          </a:r>
        </a:p>
        <a:p>
          <a:pPr algn="l"/>
          <a:r>
            <a:rPr lang="en-US" sz="1200" dirty="0"/>
            <a:t>(EFTA cooperation project, 2015)</a:t>
          </a:r>
          <a:r>
            <a:rPr lang="en-US" altLang="en-US" sz="1200" dirty="0"/>
            <a:t>  </a:t>
          </a:r>
          <a:endParaRPr lang="en-US" sz="1200" dirty="0"/>
        </a:p>
      </dgm:t>
    </dgm:pt>
    <dgm:pt modelId="{DCDE3EBC-B682-4844-A1F0-2668FEE5F803}" type="parTrans" cxnId="{6167CD26-FA9F-4000-8793-8E7D9A2711CB}">
      <dgm:prSet/>
      <dgm:spPr/>
      <dgm:t>
        <a:bodyPr/>
        <a:lstStyle/>
        <a:p>
          <a:endParaRPr lang="en-US"/>
        </a:p>
      </dgm:t>
    </dgm:pt>
    <dgm:pt modelId="{9564365B-199C-4690-90CE-B86EBF11A507}" type="sibTrans" cxnId="{6167CD26-FA9F-4000-8793-8E7D9A2711CB}">
      <dgm:prSet/>
      <dgm:spPr/>
      <dgm:t>
        <a:bodyPr/>
        <a:lstStyle/>
        <a:p>
          <a:endParaRPr lang="en-US"/>
        </a:p>
      </dgm:t>
    </dgm:pt>
    <dgm:pt modelId="{EFA1C2D7-B4AC-4DA1-8AA9-E0B9BE7C3A14}">
      <dgm:prSet custT="1"/>
      <dgm:spPr/>
      <dgm:t>
        <a:bodyPr/>
        <a:lstStyle/>
        <a:p>
          <a:pPr algn="l"/>
          <a:r>
            <a:rPr lang="en-US" sz="1200" b="1" dirty="0"/>
            <a:t>Metadata Developing Plan for 2021-2023</a:t>
          </a:r>
        </a:p>
        <a:p>
          <a:pPr algn="l"/>
          <a:r>
            <a:rPr lang="en-US" sz="1200" dirty="0"/>
            <a:t>Trainings on Quality Management (EU STEP)</a:t>
          </a:r>
        </a:p>
      </dgm:t>
    </dgm:pt>
    <dgm:pt modelId="{232EEB28-340A-4009-BF7F-A898CA8B385E}" type="parTrans" cxnId="{75C68BB9-12DD-400A-A736-E3A77EFC4625}">
      <dgm:prSet/>
      <dgm:spPr/>
      <dgm:t>
        <a:bodyPr/>
        <a:lstStyle/>
        <a:p>
          <a:endParaRPr lang="en-US"/>
        </a:p>
      </dgm:t>
    </dgm:pt>
    <dgm:pt modelId="{51B918AC-425D-42EC-A86D-543F4C81AB54}" type="sibTrans" cxnId="{75C68BB9-12DD-400A-A736-E3A77EFC4625}">
      <dgm:prSet/>
      <dgm:spPr/>
      <dgm:t>
        <a:bodyPr/>
        <a:lstStyle/>
        <a:p>
          <a:endParaRPr lang="en-US"/>
        </a:p>
      </dgm:t>
    </dgm:pt>
    <dgm:pt modelId="{FD09CF51-6807-4136-BF91-173DF05AD3C2}">
      <dgm:prSet custT="1"/>
      <dgm:spPr/>
      <dgm:t>
        <a:bodyPr/>
        <a:lstStyle/>
        <a:p>
          <a:pPr algn="l"/>
          <a:r>
            <a:rPr lang="en-US" sz="1200" b="1" dirty="0"/>
            <a:t>- SIMS  </a:t>
          </a:r>
        </a:p>
        <a:p>
          <a:pPr algn="l"/>
          <a:r>
            <a:rPr lang="en-GB" sz="1200" b="1" dirty="0"/>
            <a:t>- ESQR</a:t>
          </a:r>
          <a:endParaRPr lang="en-US" sz="1200" b="1" dirty="0"/>
        </a:p>
      </dgm:t>
    </dgm:pt>
    <dgm:pt modelId="{0CA0A44C-7859-4EB3-AB45-E0B190C6231F}" type="sibTrans" cxnId="{5B93046D-A8F6-4206-85CF-3EC6880F5722}">
      <dgm:prSet/>
      <dgm:spPr/>
      <dgm:t>
        <a:bodyPr/>
        <a:lstStyle/>
        <a:p>
          <a:endParaRPr lang="en-US"/>
        </a:p>
      </dgm:t>
    </dgm:pt>
    <dgm:pt modelId="{5A470B3C-53E2-478C-BDF9-74D82301011B}" type="parTrans" cxnId="{5B93046D-A8F6-4206-85CF-3EC6880F5722}">
      <dgm:prSet/>
      <dgm:spPr/>
      <dgm:t>
        <a:bodyPr/>
        <a:lstStyle/>
        <a:p>
          <a:endParaRPr lang="en-US"/>
        </a:p>
      </dgm:t>
    </dgm:pt>
    <dgm:pt modelId="{AF5E1C10-C186-4CA2-9213-23D70B2717AD}">
      <dgm:prSet custT="1"/>
      <dgm:spPr/>
      <dgm:t>
        <a:bodyPr/>
        <a:lstStyle/>
        <a:p>
          <a:pPr algn="l"/>
          <a:r>
            <a:rPr lang="en-GB" sz="1200" b="1" dirty="0"/>
            <a:t>- ESMS</a:t>
          </a:r>
        </a:p>
        <a:p>
          <a:pPr algn="l"/>
          <a:r>
            <a:rPr lang="en-GB" sz="1200" b="1" dirty="0"/>
            <a:t>- SDMX</a:t>
          </a:r>
          <a:r>
            <a:rPr lang="en-US" sz="1200" b="1" dirty="0"/>
            <a:t>      </a:t>
          </a:r>
          <a:r>
            <a:rPr lang="en-US" sz="1200" dirty="0"/>
            <a:t>        </a:t>
          </a:r>
        </a:p>
        <a:p>
          <a:pPr algn="l"/>
          <a:r>
            <a:rPr lang="en-US" sz="1200" dirty="0"/>
            <a:t>Trainings on SIMS and SDMX</a:t>
          </a:r>
        </a:p>
      </dgm:t>
    </dgm:pt>
    <dgm:pt modelId="{15CA574F-1AAE-4170-9D4C-AABD8B794443}" type="parTrans" cxnId="{0F148DD9-0256-424F-AFB8-910686AB8470}">
      <dgm:prSet/>
      <dgm:spPr/>
      <dgm:t>
        <a:bodyPr/>
        <a:lstStyle/>
        <a:p>
          <a:endParaRPr lang="en-US"/>
        </a:p>
      </dgm:t>
    </dgm:pt>
    <dgm:pt modelId="{0969721D-8688-4862-958E-4CFDB965930F}" type="sibTrans" cxnId="{0F148DD9-0256-424F-AFB8-910686AB8470}">
      <dgm:prSet/>
      <dgm:spPr/>
      <dgm:t>
        <a:bodyPr/>
        <a:lstStyle/>
        <a:p>
          <a:endParaRPr lang="en-US"/>
        </a:p>
      </dgm:t>
    </dgm:pt>
    <dgm:pt modelId="{BBDCB612-F25B-4F16-9F8F-FD33E12CF496}">
      <dgm:prSet custT="1"/>
      <dgm:spPr/>
      <dgm:t>
        <a:bodyPr/>
        <a:lstStyle/>
        <a:p>
          <a:pPr algn="l"/>
          <a:r>
            <a:rPr lang="en-US" sz="1200" dirty="0"/>
            <a:t>Trainings on SIMS (ECASTAT project, World Bank)</a:t>
          </a:r>
        </a:p>
      </dgm:t>
    </dgm:pt>
    <dgm:pt modelId="{3871389C-E217-4CC0-8A30-8AFD88EB8F78}" type="parTrans" cxnId="{4710A70E-B617-4C51-B69A-AF6A66294872}">
      <dgm:prSet/>
      <dgm:spPr/>
      <dgm:t>
        <a:bodyPr/>
        <a:lstStyle/>
        <a:p>
          <a:endParaRPr lang="en-US"/>
        </a:p>
      </dgm:t>
    </dgm:pt>
    <dgm:pt modelId="{55165CD1-DAD9-498F-8F33-4944E80D3957}" type="sibTrans" cxnId="{4710A70E-B617-4C51-B69A-AF6A66294872}">
      <dgm:prSet/>
      <dgm:spPr/>
      <dgm:t>
        <a:bodyPr/>
        <a:lstStyle/>
        <a:p>
          <a:endParaRPr lang="en-US"/>
        </a:p>
      </dgm:t>
    </dgm:pt>
    <dgm:pt modelId="{391322B6-223B-4D86-B1D0-4F173711EFA6}">
      <dgm:prSet custT="1"/>
      <dgm:spPr/>
      <dgm:t>
        <a:bodyPr/>
        <a:lstStyle/>
        <a:p>
          <a:pPr algn="l"/>
          <a:r>
            <a:rPr lang="en-US" sz="1200" dirty="0"/>
            <a:t>Statistics Bulgaria</a:t>
          </a:r>
        </a:p>
      </dgm:t>
    </dgm:pt>
    <dgm:pt modelId="{EE17F355-1DF8-4362-AB19-86EDB613E450}" type="parTrans" cxnId="{B920E158-1817-4BAA-B0FE-2F5D853CFD12}">
      <dgm:prSet/>
      <dgm:spPr/>
      <dgm:t>
        <a:bodyPr/>
        <a:lstStyle/>
        <a:p>
          <a:endParaRPr lang="en-US"/>
        </a:p>
      </dgm:t>
    </dgm:pt>
    <dgm:pt modelId="{18004F19-1856-4E42-BA23-60FDB23597EC}" type="sibTrans" cxnId="{B920E158-1817-4BAA-B0FE-2F5D853CFD12}">
      <dgm:prSet/>
      <dgm:spPr/>
      <dgm:t>
        <a:bodyPr/>
        <a:lstStyle/>
        <a:p>
          <a:endParaRPr lang="en-US"/>
        </a:p>
      </dgm:t>
    </dgm:pt>
    <dgm:pt modelId="{2A1447CD-FA99-4B43-BB7D-F93EE433C16B}">
      <dgm:prSet custT="1"/>
      <dgm:spPr/>
      <dgm:t>
        <a:bodyPr/>
        <a:lstStyle/>
        <a:p>
          <a:pPr algn="l"/>
          <a:r>
            <a:rPr lang="en-US" sz="1200" dirty="0"/>
            <a:t>(ECASTAT project, World Bank)</a:t>
          </a:r>
          <a:endParaRPr lang="en-GB" sz="1200" dirty="0"/>
        </a:p>
      </dgm:t>
    </dgm:pt>
    <dgm:pt modelId="{DAC795CE-50FC-427F-9276-0F475B1DDD18}" type="parTrans" cxnId="{41594B83-9EA4-4AAE-BEDD-B2C136B96857}">
      <dgm:prSet/>
      <dgm:spPr/>
      <dgm:t>
        <a:bodyPr/>
        <a:lstStyle/>
        <a:p>
          <a:endParaRPr lang="en-US"/>
        </a:p>
      </dgm:t>
    </dgm:pt>
    <dgm:pt modelId="{46D5B98A-3160-44E4-9ED3-CF83221C3AF9}" type="sibTrans" cxnId="{41594B83-9EA4-4AAE-BEDD-B2C136B96857}">
      <dgm:prSet/>
      <dgm:spPr/>
      <dgm:t>
        <a:bodyPr/>
        <a:lstStyle/>
        <a:p>
          <a:endParaRPr lang="en-US"/>
        </a:p>
      </dgm:t>
    </dgm:pt>
    <dgm:pt modelId="{747126DD-0AEB-4D64-B411-AC063B1B0479}">
      <dgm:prSet custT="1"/>
      <dgm:spPr/>
      <dgm:t>
        <a:bodyPr/>
        <a:lstStyle/>
        <a:p>
          <a:pPr algn="l"/>
          <a:r>
            <a:rPr lang="en-US" sz="1200" b="1" dirty="0"/>
            <a:t>- GAMSO piloted </a:t>
          </a:r>
          <a:r>
            <a:rPr lang="en-US" sz="1200" dirty="0"/>
            <a:t>(2020)</a:t>
          </a:r>
        </a:p>
      </dgm:t>
    </dgm:pt>
    <dgm:pt modelId="{5B6F62D4-B171-42C6-957D-08E49ABB84C9}" type="parTrans" cxnId="{DD57FD15-3A1D-4E17-BAA4-2F3BDF6B4275}">
      <dgm:prSet/>
      <dgm:spPr/>
      <dgm:t>
        <a:bodyPr/>
        <a:lstStyle/>
        <a:p>
          <a:endParaRPr lang="en-US"/>
        </a:p>
      </dgm:t>
    </dgm:pt>
    <dgm:pt modelId="{3689D58F-7544-4E25-BB79-7DDA59955775}" type="sibTrans" cxnId="{DD57FD15-3A1D-4E17-BAA4-2F3BDF6B4275}">
      <dgm:prSet/>
      <dgm:spPr/>
      <dgm:t>
        <a:bodyPr/>
        <a:lstStyle/>
        <a:p>
          <a:endParaRPr lang="en-US"/>
        </a:p>
      </dgm:t>
    </dgm:pt>
    <dgm:pt modelId="{1561DF7C-380B-48C3-9550-3C481B7573FB}">
      <dgm:prSet/>
      <dgm:spPr/>
      <dgm:t>
        <a:bodyPr/>
        <a:lstStyle/>
        <a:p>
          <a:r>
            <a:rPr lang="en-US" dirty="0"/>
            <a:t>2022-2023</a:t>
          </a:r>
        </a:p>
      </dgm:t>
    </dgm:pt>
    <dgm:pt modelId="{8B030822-5D74-48F6-9241-1CB29723D2A1}" type="parTrans" cxnId="{3881B2E9-776A-44B6-81E6-361CA766E78A}">
      <dgm:prSet/>
      <dgm:spPr/>
      <dgm:t>
        <a:bodyPr/>
        <a:lstStyle/>
        <a:p>
          <a:endParaRPr lang="en-US"/>
        </a:p>
      </dgm:t>
    </dgm:pt>
    <dgm:pt modelId="{7E05D052-CAAE-4B83-83BE-45CF04E7E025}" type="sibTrans" cxnId="{3881B2E9-776A-44B6-81E6-361CA766E78A}">
      <dgm:prSet/>
      <dgm:spPr/>
      <dgm:t>
        <a:bodyPr/>
        <a:lstStyle/>
        <a:p>
          <a:endParaRPr lang="en-US"/>
        </a:p>
      </dgm:t>
    </dgm:pt>
    <dgm:pt modelId="{D3171DDE-F5A2-4945-9AEE-353C7ECBEBDF}">
      <dgm:prSet custT="1"/>
      <dgm:spPr/>
      <dgm:t>
        <a:bodyPr/>
        <a:lstStyle/>
        <a:p>
          <a:pPr algn="l"/>
          <a:r>
            <a:rPr lang="en-US" sz="1200" b="1" dirty="0"/>
            <a:t>Generic Activity Model for Statistical Organizations (GAMSO) </a:t>
          </a:r>
        </a:p>
        <a:p>
          <a:pPr algn="l"/>
          <a:r>
            <a:rPr lang="en-US" sz="1200" b="1" dirty="0"/>
            <a:t>Sector Review on GAMSO   </a:t>
          </a:r>
          <a:r>
            <a:rPr lang="en-US" sz="1200" dirty="0"/>
            <a:t> </a:t>
          </a:r>
        </a:p>
        <a:p>
          <a:pPr algn="l"/>
          <a:r>
            <a:rPr lang="en-US" sz="1200" dirty="0"/>
            <a:t>(UNECE, Italy, Hungary, 18-20 October 2022</a:t>
          </a:r>
          <a:r>
            <a:rPr lang="en-US" sz="1200"/>
            <a:t>) </a:t>
          </a:r>
          <a:endParaRPr lang="en-US" sz="1200" dirty="0"/>
        </a:p>
      </dgm:t>
    </dgm:pt>
    <dgm:pt modelId="{973088FD-A2F7-445A-A2CB-70CED1A1782F}" type="parTrans" cxnId="{D7405FC0-D828-4AB0-8DDF-C4A1C9D65F03}">
      <dgm:prSet/>
      <dgm:spPr/>
      <dgm:t>
        <a:bodyPr/>
        <a:lstStyle/>
        <a:p>
          <a:endParaRPr lang="en-US"/>
        </a:p>
      </dgm:t>
    </dgm:pt>
    <dgm:pt modelId="{59612F60-40EA-4864-A51A-703A59FAA486}" type="sibTrans" cxnId="{D7405FC0-D828-4AB0-8DDF-C4A1C9D65F03}">
      <dgm:prSet/>
      <dgm:spPr/>
      <dgm:t>
        <a:bodyPr/>
        <a:lstStyle/>
        <a:p>
          <a:endParaRPr lang="en-US"/>
        </a:p>
      </dgm:t>
    </dgm:pt>
    <dgm:pt modelId="{7E5AD59E-667F-46DA-87E3-8E08111D621D}" type="pres">
      <dgm:prSet presAssocID="{6B1ED1DD-41D9-4BF7-BDFC-78CAE9B86D67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</dgm:pt>
    <dgm:pt modelId="{D60A93F3-2D20-4F08-87C0-9B85F8761FDD}" type="pres">
      <dgm:prSet presAssocID="{1561DF7C-380B-48C3-9550-3C481B7573FB}" presName="ChildAccent7" presStyleCnt="0"/>
      <dgm:spPr/>
    </dgm:pt>
    <dgm:pt modelId="{064B7BA2-5D4C-4308-971C-FD5808C40772}" type="pres">
      <dgm:prSet presAssocID="{1561DF7C-380B-48C3-9550-3C481B7573FB}" presName="ChildAccent" presStyleLbl="alignImgPlace1" presStyleIdx="0" presStyleCnt="7"/>
      <dgm:spPr/>
    </dgm:pt>
    <dgm:pt modelId="{810E03FF-8AA3-4912-BBDB-1603CCEBF08F}" type="pres">
      <dgm:prSet presAssocID="{1561DF7C-380B-48C3-9550-3C481B7573FB}" presName="Child7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A5233BE-B446-44FB-AC0A-05B818DD7270}" type="pres">
      <dgm:prSet presAssocID="{1561DF7C-380B-48C3-9550-3C481B7573FB}" presName="Parent7" presStyleLbl="node1" presStyleIdx="0" presStyleCnt="7">
        <dgm:presLayoutVars>
          <dgm:chMax val="2"/>
          <dgm:chPref val="1"/>
          <dgm:bulletEnabled val="1"/>
        </dgm:presLayoutVars>
      </dgm:prSet>
      <dgm:spPr/>
    </dgm:pt>
    <dgm:pt modelId="{5E29E386-1227-45CC-9E93-50E215F409AD}" type="pres">
      <dgm:prSet presAssocID="{3FD2A4E2-8209-4D51-94ED-CC8F93A1A574}" presName="ChildAccent6" presStyleCnt="0"/>
      <dgm:spPr/>
    </dgm:pt>
    <dgm:pt modelId="{3F0227A5-4AB6-4B20-B468-C1C927AE6972}" type="pres">
      <dgm:prSet presAssocID="{3FD2A4E2-8209-4D51-94ED-CC8F93A1A574}" presName="ChildAccent" presStyleLbl="alignImgPlace1" presStyleIdx="1" presStyleCnt="7"/>
      <dgm:spPr/>
    </dgm:pt>
    <dgm:pt modelId="{ECE0F41B-5E82-4CBE-B3B4-B2FD01DCD959}" type="pres">
      <dgm:prSet presAssocID="{3FD2A4E2-8209-4D51-94ED-CC8F93A1A574}" presName="Child6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01A6663-F4EB-4F73-ACE2-9FA7D20C2072}" type="pres">
      <dgm:prSet presAssocID="{3FD2A4E2-8209-4D51-94ED-CC8F93A1A574}" presName="Parent6" presStyleLbl="node1" presStyleIdx="1" presStyleCnt="7">
        <dgm:presLayoutVars>
          <dgm:chMax val="2"/>
          <dgm:chPref val="1"/>
          <dgm:bulletEnabled val="1"/>
        </dgm:presLayoutVars>
      </dgm:prSet>
      <dgm:spPr/>
    </dgm:pt>
    <dgm:pt modelId="{1AA980C7-18D6-439E-AF58-88235D4CA183}" type="pres">
      <dgm:prSet presAssocID="{878DC0B1-1250-4452-ADC5-10860A72D28B}" presName="ChildAccent5" presStyleCnt="0"/>
      <dgm:spPr/>
    </dgm:pt>
    <dgm:pt modelId="{358EF542-CF9E-4EBA-B1BE-2C54FC509567}" type="pres">
      <dgm:prSet presAssocID="{878DC0B1-1250-4452-ADC5-10860A72D28B}" presName="ChildAccent" presStyleLbl="alignImgPlace1" presStyleIdx="2" presStyleCnt="7"/>
      <dgm:spPr/>
    </dgm:pt>
    <dgm:pt modelId="{D3833D8D-A255-4323-98E3-FDA976256D03}" type="pres">
      <dgm:prSet presAssocID="{878DC0B1-1250-4452-ADC5-10860A72D28B}" presName="Child5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273344A-B092-4664-98D7-891597EF948B}" type="pres">
      <dgm:prSet presAssocID="{878DC0B1-1250-4452-ADC5-10860A72D28B}" presName="Parent5" presStyleLbl="node1" presStyleIdx="2" presStyleCnt="7">
        <dgm:presLayoutVars>
          <dgm:chMax val="2"/>
          <dgm:chPref val="1"/>
          <dgm:bulletEnabled val="1"/>
        </dgm:presLayoutVars>
      </dgm:prSet>
      <dgm:spPr/>
    </dgm:pt>
    <dgm:pt modelId="{07C5FF55-8A80-4981-A4AA-4140A199D924}" type="pres">
      <dgm:prSet presAssocID="{1A31CD7D-728D-4E60-B621-6DB938ED51AC}" presName="ChildAccent4" presStyleCnt="0"/>
      <dgm:spPr/>
    </dgm:pt>
    <dgm:pt modelId="{227CA169-B53D-40E9-B4CA-D4D7F60F9061}" type="pres">
      <dgm:prSet presAssocID="{1A31CD7D-728D-4E60-B621-6DB938ED51AC}" presName="ChildAccent" presStyleLbl="alignImgPlace1" presStyleIdx="3" presStyleCnt="7"/>
      <dgm:spPr/>
    </dgm:pt>
    <dgm:pt modelId="{EA2F0105-B6F5-4886-8077-8AFEC2277694}" type="pres">
      <dgm:prSet presAssocID="{1A31CD7D-728D-4E60-B621-6DB938ED51AC}" presName="Child4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C6F572A-8E7E-47CE-A70D-0E0F5755C322}" type="pres">
      <dgm:prSet presAssocID="{1A31CD7D-728D-4E60-B621-6DB938ED51AC}" presName="Parent4" presStyleLbl="node1" presStyleIdx="3" presStyleCnt="7">
        <dgm:presLayoutVars>
          <dgm:chMax val="2"/>
          <dgm:chPref val="1"/>
          <dgm:bulletEnabled val="1"/>
        </dgm:presLayoutVars>
      </dgm:prSet>
      <dgm:spPr/>
    </dgm:pt>
    <dgm:pt modelId="{357CDD0C-718C-421D-B990-926C102B805A}" type="pres">
      <dgm:prSet presAssocID="{58219A41-5CFC-461F-A887-8C5045B87376}" presName="ChildAccent3" presStyleCnt="0"/>
      <dgm:spPr/>
    </dgm:pt>
    <dgm:pt modelId="{2B7E04AA-2EA8-46AD-992B-A46E0D719742}" type="pres">
      <dgm:prSet presAssocID="{58219A41-5CFC-461F-A887-8C5045B87376}" presName="ChildAccent" presStyleLbl="alignImgPlace1" presStyleIdx="4" presStyleCnt="7"/>
      <dgm:spPr/>
    </dgm:pt>
    <dgm:pt modelId="{B7772D05-C543-42FB-9EE6-76945FD1B300}" type="pres">
      <dgm:prSet presAssocID="{58219A41-5CFC-461F-A887-8C5045B87376}" presName="Child3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0A1D139-B69A-49CB-B912-DA4B63F04049}" type="pres">
      <dgm:prSet presAssocID="{58219A41-5CFC-461F-A887-8C5045B87376}" presName="Parent3" presStyleLbl="node1" presStyleIdx="4" presStyleCnt="7">
        <dgm:presLayoutVars>
          <dgm:chMax val="2"/>
          <dgm:chPref val="1"/>
          <dgm:bulletEnabled val="1"/>
        </dgm:presLayoutVars>
      </dgm:prSet>
      <dgm:spPr/>
    </dgm:pt>
    <dgm:pt modelId="{37B30DC9-0AC8-4646-AC2C-1AFCA21654C9}" type="pres">
      <dgm:prSet presAssocID="{38931BBC-CAFD-43A5-BF48-F428977AB8C0}" presName="ChildAccent2" presStyleCnt="0"/>
      <dgm:spPr/>
    </dgm:pt>
    <dgm:pt modelId="{A159967B-7C97-4401-BE4C-48D8FF6B25C5}" type="pres">
      <dgm:prSet presAssocID="{38931BBC-CAFD-43A5-BF48-F428977AB8C0}" presName="ChildAccent" presStyleLbl="alignImgPlace1" presStyleIdx="5" presStyleCnt="7"/>
      <dgm:spPr/>
    </dgm:pt>
    <dgm:pt modelId="{DA243AEC-0BA8-4C09-B990-83ACDE1CF81A}" type="pres">
      <dgm:prSet presAssocID="{38931BBC-CAFD-43A5-BF48-F428977AB8C0}" presName="Child2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74F448F-A066-40DB-83DF-B961B63E23B9}" type="pres">
      <dgm:prSet presAssocID="{38931BBC-CAFD-43A5-BF48-F428977AB8C0}" presName="Parent2" presStyleLbl="node1" presStyleIdx="5" presStyleCnt="7">
        <dgm:presLayoutVars>
          <dgm:chMax val="2"/>
          <dgm:chPref val="1"/>
          <dgm:bulletEnabled val="1"/>
        </dgm:presLayoutVars>
      </dgm:prSet>
      <dgm:spPr/>
    </dgm:pt>
    <dgm:pt modelId="{813BA90A-6977-4EEA-A7AA-233D66C9B78B}" type="pres">
      <dgm:prSet presAssocID="{7E767D2D-6E4B-4106-BF22-3F91029B6319}" presName="ChildAccent1" presStyleCnt="0"/>
      <dgm:spPr/>
    </dgm:pt>
    <dgm:pt modelId="{BFCFF6C1-356B-409E-B490-DE91A8A7F309}" type="pres">
      <dgm:prSet presAssocID="{7E767D2D-6E4B-4106-BF22-3F91029B6319}" presName="ChildAccent" presStyleLbl="alignImgPlace1" presStyleIdx="6" presStyleCnt="7"/>
      <dgm:spPr/>
    </dgm:pt>
    <dgm:pt modelId="{38D0CA47-92C1-4F3A-87BD-1C2F1278C4D6}" type="pres">
      <dgm:prSet presAssocID="{7E767D2D-6E4B-4106-BF22-3F91029B6319}" presName="Child1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FBFBAAD-1A25-4C7D-A790-70EBB71B3AD2}" type="pres">
      <dgm:prSet presAssocID="{7E767D2D-6E4B-4106-BF22-3F91029B6319}" presName="Parent1" presStyleLbl="node1" presStyleIdx="6" presStyleCnt="7">
        <dgm:presLayoutVars>
          <dgm:chMax val="2"/>
          <dgm:chPref val="1"/>
          <dgm:bulletEnabled val="1"/>
        </dgm:presLayoutVars>
      </dgm:prSet>
      <dgm:spPr/>
    </dgm:pt>
  </dgm:ptLst>
  <dgm:cxnLst>
    <dgm:cxn modelId="{EF1C5100-1E0B-496C-8AA7-763F53F1A5DA}" type="presOf" srcId="{38931BBC-CAFD-43A5-BF48-F428977AB8C0}" destId="{974F448F-A066-40DB-83DF-B961B63E23B9}" srcOrd="0" destOrd="0" presId="urn:microsoft.com/office/officeart/2011/layout/InterconnectedBlockProcess"/>
    <dgm:cxn modelId="{6EC29401-7324-4BFA-A0C1-C5BF6F46D169}" type="presOf" srcId="{391322B6-223B-4D86-B1D0-4F173711EFA6}" destId="{ECE0F41B-5E82-4CBE-B3B4-B2FD01DCD959}" srcOrd="1" destOrd="2" presId="urn:microsoft.com/office/officeart/2011/layout/InterconnectedBlockProcess"/>
    <dgm:cxn modelId="{444A9104-DDE5-41A2-9A08-7B8C533581A2}" type="presOf" srcId="{3577EE31-BB29-4D86-A459-56F420456BA3}" destId="{DA243AEC-0BA8-4C09-B990-83ACDE1CF81A}" srcOrd="1" destOrd="0" presId="urn:microsoft.com/office/officeart/2011/layout/InterconnectedBlockProcess"/>
    <dgm:cxn modelId="{4710A70E-B617-4C51-B69A-AF6A66294872}" srcId="{878DC0B1-1250-4452-ADC5-10860A72D28B}" destId="{BBDCB612-F25B-4F16-9F8F-FD33E12CF496}" srcOrd="1" destOrd="0" parTransId="{3871389C-E217-4CC0-8A30-8AFD88EB8F78}" sibTransId="{55165CD1-DAD9-498F-8F33-4944E80D3957}"/>
    <dgm:cxn modelId="{DD57FD15-3A1D-4E17-BAA4-2F3BDF6B4275}" srcId="{3FD2A4E2-8209-4D51-94ED-CC8F93A1A574}" destId="{747126DD-0AEB-4D64-B411-AC063B1B0479}" srcOrd="4" destOrd="0" parTransId="{5B6F62D4-B171-42C6-957D-08E49ABB84C9}" sibTransId="{3689D58F-7544-4E25-BB79-7DDA59955775}"/>
    <dgm:cxn modelId="{9D03871A-EFB5-4F30-AD75-41937EA4A2BC}" srcId="{6B1ED1DD-41D9-4BF7-BDFC-78CAE9B86D67}" destId="{878DC0B1-1250-4452-ADC5-10860A72D28B}" srcOrd="4" destOrd="0" parTransId="{1A0E802B-054F-413F-A43F-F7667D5A9E0B}" sibTransId="{296AE206-A586-4CEA-B6FF-9C42E8DFAC0A}"/>
    <dgm:cxn modelId="{B3E6F423-9DFC-412F-A7E3-2393F8A27758}" type="presOf" srcId="{1A31CD7D-728D-4E60-B621-6DB938ED51AC}" destId="{AC6F572A-8E7E-47CE-A70D-0E0F5755C322}" srcOrd="0" destOrd="0" presId="urn:microsoft.com/office/officeart/2011/layout/InterconnectedBlockProcess"/>
    <dgm:cxn modelId="{6167CD26-FA9F-4000-8793-8E7D9A2711CB}" srcId="{38931BBC-CAFD-43A5-BF48-F428977AB8C0}" destId="{3577EE31-BB29-4D86-A459-56F420456BA3}" srcOrd="0" destOrd="0" parTransId="{DCDE3EBC-B682-4844-A1F0-2668FEE5F803}" sibTransId="{9564365B-199C-4690-90CE-B86EBF11A507}"/>
    <dgm:cxn modelId="{DC5B682A-0230-47F6-8E17-0EFE22D2C6D1}" type="presOf" srcId="{7E767D2D-6E4B-4106-BF22-3F91029B6319}" destId="{EFBFBAAD-1A25-4C7D-A790-70EBB71B3AD2}" srcOrd="0" destOrd="0" presId="urn:microsoft.com/office/officeart/2011/layout/InterconnectedBlockProcess"/>
    <dgm:cxn modelId="{47B82F2E-76E8-48F1-8668-C4E76CF47977}" type="presOf" srcId="{2A1447CD-FA99-4B43-BB7D-F93EE433C16B}" destId="{ECE0F41B-5E82-4CBE-B3B4-B2FD01DCD959}" srcOrd="1" destOrd="3" presId="urn:microsoft.com/office/officeart/2011/layout/InterconnectedBlockProcess"/>
    <dgm:cxn modelId="{5F59502F-7A07-435B-8DD6-5A7D961BBB1A}" type="presOf" srcId="{EFA1C2D7-B4AC-4DA1-8AA9-E0B9BE7C3A14}" destId="{358EF542-CF9E-4EBA-B1BE-2C54FC509567}" srcOrd="0" destOrd="0" presId="urn:microsoft.com/office/officeart/2011/layout/InterconnectedBlockProcess"/>
    <dgm:cxn modelId="{A74BF237-E97A-4D1F-A536-E52FFF90C4A2}" type="presOf" srcId="{9CCE34F7-4D17-407F-A834-24DD6AF33E6A}" destId="{2B7E04AA-2EA8-46AD-992B-A46E0D719742}" srcOrd="0" destOrd="0" presId="urn:microsoft.com/office/officeart/2011/layout/InterconnectedBlockProcess"/>
    <dgm:cxn modelId="{9E86B55C-2242-47D0-B8D3-1CB91CC1051F}" type="presOf" srcId="{FD09CF51-6807-4136-BF91-173DF05AD3C2}" destId="{ECE0F41B-5E82-4CBE-B3B4-B2FD01DCD959}" srcOrd="1" destOrd="0" presId="urn:microsoft.com/office/officeart/2011/layout/InterconnectedBlockProcess"/>
    <dgm:cxn modelId="{E470955F-0E56-4603-AA90-D30FDF79F2DB}" type="presOf" srcId="{AF5E1C10-C186-4CA2-9213-23D70B2717AD}" destId="{3F0227A5-4AB6-4B20-B468-C1C927AE6972}" srcOrd="0" destOrd="1" presId="urn:microsoft.com/office/officeart/2011/layout/InterconnectedBlockProcess"/>
    <dgm:cxn modelId="{42AF2D63-C2A1-4D39-834A-84A74531559B}" type="presOf" srcId="{747126DD-0AEB-4D64-B411-AC063B1B0479}" destId="{3F0227A5-4AB6-4B20-B468-C1C927AE6972}" srcOrd="0" destOrd="4" presId="urn:microsoft.com/office/officeart/2011/layout/InterconnectedBlockProcess"/>
    <dgm:cxn modelId="{500DC144-92B4-46BB-B9DC-E98E7166E954}" srcId="{1A31CD7D-728D-4E60-B621-6DB938ED51AC}" destId="{0C379E01-6A6D-4690-915D-F366342F5231}" srcOrd="0" destOrd="0" parTransId="{23257199-BEB7-4BF1-9825-A79BE300631E}" sibTransId="{141DD5AF-B1AD-43C3-8277-C127253762B7}"/>
    <dgm:cxn modelId="{E46FF645-BD5C-488A-AC8D-18CDBF3110C7}" type="presOf" srcId="{D3171DDE-F5A2-4945-9AEE-353C7ECBEBDF}" destId="{064B7BA2-5D4C-4308-971C-FD5808C40772}" srcOrd="0" destOrd="0" presId="urn:microsoft.com/office/officeart/2011/layout/InterconnectedBlockProcess"/>
    <dgm:cxn modelId="{AB53C566-1DCC-40AC-8A00-4D50D13DF775}" type="presOf" srcId="{0C379E01-6A6D-4690-915D-F366342F5231}" destId="{EA2F0105-B6F5-4886-8077-8AFEC2277694}" srcOrd="1" destOrd="0" presId="urn:microsoft.com/office/officeart/2011/layout/InterconnectedBlockProcess"/>
    <dgm:cxn modelId="{5B93046D-A8F6-4206-85CF-3EC6880F5722}" srcId="{3FD2A4E2-8209-4D51-94ED-CC8F93A1A574}" destId="{FD09CF51-6807-4136-BF91-173DF05AD3C2}" srcOrd="0" destOrd="0" parTransId="{5A470B3C-53E2-478C-BDF9-74D82301011B}" sibTransId="{0CA0A44C-7859-4EB3-AB45-E0B190C6231F}"/>
    <dgm:cxn modelId="{9370E74D-9B45-40C7-89E2-BC8D336689E0}" type="presOf" srcId="{2A1447CD-FA99-4B43-BB7D-F93EE433C16B}" destId="{3F0227A5-4AB6-4B20-B468-C1C927AE6972}" srcOrd="0" destOrd="3" presId="urn:microsoft.com/office/officeart/2011/layout/InterconnectedBlockProcess"/>
    <dgm:cxn modelId="{075C3270-A867-4F20-8171-E829159499A4}" srcId="{6B1ED1DD-41D9-4BF7-BDFC-78CAE9B86D67}" destId="{38931BBC-CAFD-43A5-BF48-F428977AB8C0}" srcOrd="1" destOrd="0" parTransId="{33C3C590-29DD-4EF7-B38F-88DF41E5C4EE}" sibTransId="{882254F6-72DF-429F-A1AA-3451E7851ACC}"/>
    <dgm:cxn modelId="{F5ABE870-97B9-479D-BEBB-271BA959F437}" type="presOf" srcId="{AF5E1C10-C186-4CA2-9213-23D70B2717AD}" destId="{ECE0F41B-5E82-4CBE-B3B4-B2FD01DCD959}" srcOrd="1" destOrd="1" presId="urn:microsoft.com/office/officeart/2011/layout/InterconnectedBlockProcess"/>
    <dgm:cxn modelId="{FB161251-D25B-47A9-8D26-B4B05A2E9102}" srcId="{7E767D2D-6E4B-4106-BF22-3F91029B6319}" destId="{D939AA97-E78D-4C4E-8ED8-9B339B3CEA6E}" srcOrd="0" destOrd="0" parTransId="{C47C55A5-0188-4C14-80FB-22FD4746B8F4}" sibTransId="{4630CD51-BDA8-40E9-BA1D-E9D558F8AD86}"/>
    <dgm:cxn modelId="{BBC46172-A75A-4624-8B17-1860521CE080}" type="presOf" srcId="{747126DD-0AEB-4D64-B411-AC063B1B0479}" destId="{ECE0F41B-5E82-4CBE-B3B4-B2FD01DCD959}" srcOrd="1" destOrd="4" presId="urn:microsoft.com/office/officeart/2011/layout/InterconnectedBlockProcess"/>
    <dgm:cxn modelId="{B920E158-1817-4BAA-B0FE-2F5D853CFD12}" srcId="{3FD2A4E2-8209-4D51-94ED-CC8F93A1A574}" destId="{391322B6-223B-4D86-B1D0-4F173711EFA6}" srcOrd="2" destOrd="0" parTransId="{EE17F355-1DF8-4362-AB19-86EDB613E450}" sibTransId="{18004F19-1856-4E42-BA23-60FDB23597EC}"/>
    <dgm:cxn modelId="{028BD279-13DD-4588-9194-505003ADAA9E}" type="presOf" srcId="{BBDCB612-F25B-4F16-9F8F-FD33E12CF496}" destId="{D3833D8D-A255-4323-98E3-FDA976256D03}" srcOrd="1" destOrd="1" presId="urn:microsoft.com/office/officeart/2011/layout/InterconnectedBlockProcess"/>
    <dgm:cxn modelId="{6E3C1F7D-A115-4FFF-9CA2-814F377CB977}" type="presOf" srcId="{3577EE31-BB29-4D86-A459-56F420456BA3}" destId="{A159967B-7C97-4401-BE4C-48D8FF6B25C5}" srcOrd="0" destOrd="0" presId="urn:microsoft.com/office/officeart/2011/layout/InterconnectedBlockProcess"/>
    <dgm:cxn modelId="{ACD92682-C2ED-4661-8384-E9D4B09C1501}" type="presOf" srcId="{D939AA97-E78D-4C4E-8ED8-9B339B3CEA6E}" destId="{38D0CA47-92C1-4F3A-87BD-1C2F1278C4D6}" srcOrd="1" destOrd="0" presId="urn:microsoft.com/office/officeart/2011/layout/InterconnectedBlockProcess"/>
    <dgm:cxn modelId="{41594B83-9EA4-4AAE-BEDD-B2C136B96857}" srcId="{3FD2A4E2-8209-4D51-94ED-CC8F93A1A574}" destId="{2A1447CD-FA99-4B43-BB7D-F93EE433C16B}" srcOrd="3" destOrd="0" parTransId="{DAC795CE-50FC-427F-9276-0F475B1DDD18}" sibTransId="{46D5B98A-3160-44E4-9ED3-CF83221C3AF9}"/>
    <dgm:cxn modelId="{D1ACA088-F6F2-43E4-8D2F-82673715DC96}" type="presOf" srcId="{D939AA97-E78D-4C4E-8ED8-9B339B3CEA6E}" destId="{BFCFF6C1-356B-409E-B490-DE91A8A7F309}" srcOrd="0" destOrd="0" presId="urn:microsoft.com/office/officeart/2011/layout/InterconnectedBlockProcess"/>
    <dgm:cxn modelId="{0D42B28B-8626-46D5-9548-63D27EEDB386}" type="presOf" srcId="{0C379E01-6A6D-4690-915D-F366342F5231}" destId="{227CA169-B53D-40E9-B4CA-D4D7F60F9061}" srcOrd="0" destOrd="0" presId="urn:microsoft.com/office/officeart/2011/layout/InterconnectedBlockProcess"/>
    <dgm:cxn modelId="{C33BCB92-91BF-4EE5-A693-06ED40D074C6}" type="presOf" srcId="{3FD2A4E2-8209-4D51-94ED-CC8F93A1A574}" destId="{701A6663-F4EB-4F73-ACE2-9FA7D20C2072}" srcOrd="0" destOrd="0" presId="urn:microsoft.com/office/officeart/2011/layout/InterconnectedBlockProcess"/>
    <dgm:cxn modelId="{F3EDF295-24FB-4DD9-89D9-93C66839155F}" type="presOf" srcId="{BBDCB612-F25B-4F16-9F8F-FD33E12CF496}" destId="{358EF542-CF9E-4EBA-B1BE-2C54FC509567}" srcOrd="0" destOrd="1" presId="urn:microsoft.com/office/officeart/2011/layout/InterconnectedBlockProcess"/>
    <dgm:cxn modelId="{86C0DA96-3936-4551-A646-25BA447CFF1E}" type="presOf" srcId="{391322B6-223B-4D86-B1D0-4F173711EFA6}" destId="{3F0227A5-4AB6-4B20-B468-C1C927AE6972}" srcOrd="0" destOrd="2" presId="urn:microsoft.com/office/officeart/2011/layout/InterconnectedBlockProcess"/>
    <dgm:cxn modelId="{E4F479A0-6D3C-476E-9C5E-430A8F126E7D}" srcId="{6B1ED1DD-41D9-4BF7-BDFC-78CAE9B86D67}" destId="{58219A41-5CFC-461F-A887-8C5045B87376}" srcOrd="2" destOrd="0" parTransId="{63DF959D-91BA-4FCD-9AD5-647FFE26EBCA}" sibTransId="{6ACACA8E-D361-4A90-A815-A80AF244BCEF}"/>
    <dgm:cxn modelId="{589379A3-D5AC-4ACD-8E18-6B4EB6A6CF86}" type="presOf" srcId="{6B1ED1DD-41D9-4BF7-BDFC-78CAE9B86D67}" destId="{7E5AD59E-667F-46DA-87E3-8E08111D621D}" srcOrd="0" destOrd="0" presId="urn:microsoft.com/office/officeart/2011/layout/InterconnectedBlockProcess"/>
    <dgm:cxn modelId="{3969DCA3-89FD-4736-8A01-CE78810A1A8E}" srcId="{6B1ED1DD-41D9-4BF7-BDFC-78CAE9B86D67}" destId="{3FD2A4E2-8209-4D51-94ED-CC8F93A1A574}" srcOrd="5" destOrd="0" parTransId="{E90073AA-7FE5-48A9-A846-D9DEBB94CE09}" sibTransId="{3C921C53-9C32-4C54-B85B-D0ACB5FF56D7}"/>
    <dgm:cxn modelId="{4B50EEA6-67DA-4522-B734-02C705F639B5}" srcId="{58219A41-5CFC-461F-A887-8C5045B87376}" destId="{9CCE34F7-4D17-407F-A834-24DD6AF33E6A}" srcOrd="0" destOrd="0" parTransId="{81CC800F-DC31-492D-8688-C4BD1AF125FB}" sibTransId="{5D47F24D-49E3-4F97-BD55-FAA2C0FFEBCC}"/>
    <dgm:cxn modelId="{75C68BB9-12DD-400A-A736-E3A77EFC4625}" srcId="{878DC0B1-1250-4452-ADC5-10860A72D28B}" destId="{EFA1C2D7-B4AC-4DA1-8AA9-E0B9BE7C3A14}" srcOrd="0" destOrd="0" parTransId="{232EEB28-340A-4009-BF7F-A898CA8B385E}" sibTransId="{51B918AC-425D-42EC-A86D-543F4C81AB54}"/>
    <dgm:cxn modelId="{D0F011BB-7A2C-4E88-87E9-6FF653AD0C96}" type="presOf" srcId="{1561DF7C-380B-48C3-9550-3C481B7573FB}" destId="{2A5233BE-B446-44FB-AC0A-05B818DD7270}" srcOrd="0" destOrd="0" presId="urn:microsoft.com/office/officeart/2011/layout/InterconnectedBlockProcess"/>
    <dgm:cxn modelId="{B9FCA5BC-0AC3-4856-96DF-34BBB1E7B5E0}" type="presOf" srcId="{58219A41-5CFC-461F-A887-8C5045B87376}" destId="{F0A1D139-B69A-49CB-B912-DA4B63F04049}" srcOrd="0" destOrd="0" presId="urn:microsoft.com/office/officeart/2011/layout/InterconnectedBlockProcess"/>
    <dgm:cxn modelId="{65D2F9BD-D90B-45D4-9DFD-FAD017099BDA}" type="presOf" srcId="{FD09CF51-6807-4136-BF91-173DF05AD3C2}" destId="{3F0227A5-4AB6-4B20-B468-C1C927AE6972}" srcOrd="0" destOrd="0" presId="urn:microsoft.com/office/officeart/2011/layout/InterconnectedBlockProcess"/>
    <dgm:cxn modelId="{D7405FC0-D828-4AB0-8DDF-C4A1C9D65F03}" srcId="{1561DF7C-380B-48C3-9550-3C481B7573FB}" destId="{D3171DDE-F5A2-4945-9AEE-353C7ECBEBDF}" srcOrd="0" destOrd="0" parTransId="{973088FD-A2F7-445A-A2CB-70CED1A1782F}" sibTransId="{59612F60-40EA-4864-A51A-703A59FAA486}"/>
    <dgm:cxn modelId="{4490AEC0-1EA5-4BD5-9AF8-29241260267C}" srcId="{6B1ED1DD-41D9-4BF7-BDFC-78CAE9B86D67}" destId="{7E767D2D-6E4B-4106-BF22-3F91029B6319}" srcOrd="0" destOrd="0" parTransId="{D9C6FD31-CC90-4453-8E85-2CC6BF7A47D6}" sibTransId="{F4742629-70EA-4E9E-B6C7-7844088B99BE}"/>
    <dgm:cxn modelId="{57B87DD5-E426-4789-8E08-B8955F48E54D}" type="presOf" srcId="{878DC0B1-1250-4452-ADC5-10860A72D28B}" destId="{1273344A-B092-4664-98D7-891597EF948B}" srcOrd="0" destOrd="0" presId="urn:microsoft.com/office/officeart/2011/layout/InterconnectedBlockProcess"/>
    <dgm:cxn modelId="{0F148DD9-0256-424F-AFB8-910686AB8470}" srcId="{3FD2A4E2-8209-4D51-94ED-CC8F93A1A574}" destId="{AF5E1C10-C186-4CA2-9213-23D70B2717AD}" srcOrd="1" destOrd="0" parTransId="{15CA574F-1AAE-4170-9D4C-AABD8B794443}" sibTransId="{0969721D-8688-4862-958E-4CFDB965930F}"/>
    <dgm:cxn modelId="{752832E6-8641-4E36-A83E-2CFD669A2E88}" type="presOf" srcId="{EFA1C2D7-B4AC-4DA1-8AA9-E0B9BE7C3A14}" destId="{D3833D8D-A255-4323-98E3-FDA976256D03}" srcOrd="1" destOrd="0" presId="urn:microsoft.com/office/officeart/2011/layout/InterconnectedBlockProcess"/>
    <dgm:cxn modelId="{3881B2E9-776A-44B6-81E6-361CA766E78A}" srcId="{6B1ED1DD-41D9-4BF7-BDFC-78CAE9B86D67}" destId="{1561DF7C-380B-48C3-9550-3C481B7573FB}" srcOrd="6" destOrd="0" parTransId="{8B030822-5D74-48F6-9241-1CB29723D2A1}" sibTransId="{7E05D052-CAAE-4B83-83BE-45CF04E7E025}"/>
    <dgm:cxn modelId="{12735AF1-399B-4671-A6EC-D18A03013070}" srcId="{6B1ED1DD-41D9-4BF7-BDFC-78CAE9B86D67}" destId="{1A31CD7D-728D-4E60-B621-6DB938ED51AC}" srcOrd="3" destOrd="0" parTransId="{A6F6A009-5744-442A-ADBD-F95476B41841}" sibTransId="{ED333F8B-9711-4565-9B77-FBCCD7026801}"/>
    <dgm:cxn modelId="{CF52C1F6-9D8F-4DD3-AEA1-387403E52716}" type="presOf" srcId="{D3171DDE-F5A2-4945-9AEE-353C7ECBEBDF}" destId="{810E03FF-8AA3-4912-BBDB-1603CCEBF08F}" srcOrd="1" destOrd="0" presId="urn:microsoft.com/office/officeart/2011/layout/InterconnectedBlockProcess"/>
    <dgm:cxn modelId="{C7D097F8-4428-4923-9623-EACE3DD49B37}" type="presOf" srcId="{9CCE34F7-4D17-407F-A834-24DD6AF33E6A}" destId="{B7772D05-C543-42FB-9EE6-76945FD1B300}" srcOrd="1" destOrd="0" presId="urn:microsoft.com/office/officeart/2011/layout/InterconnectedBlockProcess"/>
    <dgm:cxn modelId="{52EEB25E-E74D-460D-BE2A-C500D00F5B9F}" type="presParOf" srcId="{7E5AD59E-667F-46DA-87E3-8E08111D621D}" destId="{D60A93F3-2D20-4F08-87C0-9B85F8761FDD}" srcOrd="0" destOrd="0" presId="urn:microsoft.com/office/officeart/2011/layout/InterconnectedBlockProcess"/>
    <dgm:cxn modelId="{CC222427-BBFF-4B06-BB57-B4B83AC4EBE2}" type="presParOf" srcId="{D60A93F3-2D20-4F08-87C0-9B85F8761FDD}" destId="{064B7BA2-5D4C-4308-971C-FD5808C40772}" srcOrd="0" destOrd="0" presId="urn:microsoft.com/office/officeart/2011/layout/InterconnectedBlockProcess"/>
    <dgm:cxn modelId="{6E08B69E-187D-4C67-92B8-26B83BE11FFD}" type="presParOf" srcId="{7E5AD59E-667F-46DA-87E3-8E08111D621D}" destId="{810E03FF-8AA3-4912-BBDB-1603CCEBF08F}" srcOrd="1" destOrd="0" presId="urn:microsoft.com/office/officeart/2011/layout/InterconnectedBlockProcess"/>
    <dgm:cxn modelId="{90CA2674-7DD8-4D22-89EE-2190A42B7D48}" type="presParOf" srcId="{7E5AD59E-667F-46DA-87E3-8E08111D621D}" destId="{2A5233BE-B446-44FB-AC0A-05B818DD7270}" srcOrd="2" destOrd="0" presId="urn:microsoft.com/office/officeart/2011/layout/InterconnectedBlockProcess"/>
    <dgm:cxn modelId="{89C37B78-507B-4F48-8B9E-4B0BE92FB191}" type="presParOf" srcId="{7E5AD59E-667F-46DA-87E3-8E08111D621D}" destId="{5E29E386-1227-45CC-9E93-50E215F409AD}" srcOrd="3" destOrd="0" presId="urn:microsoft.com/office/officeart/2011/layout/InterconnectedBlockProcess"/>
    <dgm:cxn modelId="{41DB6581-DFA6-4138-866F-27C9C3DE7FF7}" type="presParOf" srcId="{5E29E386-1227-45CC-9E93-50E215F409AD}" destId="{3F0227A5-4AB6-4B20-B468-C1C927AE6972}" srcOrd="0" destOrd="0" presId="urn:microsoft.com/office/officeart/2011/layout/InterconnectedBlockProcess"/>
    <dgm:cxn modelId="{30688D1C-CD81-45D4-ABCA-D9642DF00769}" type="presParOf" srcId="{7E5AD59E-667F-46DA-87E3-8E08111D621D}" destId="{ECE0F41B-5E82-4CBE-B3B4-B2FD01DCD959}" srcOrd="4" destOrd="0" presId="urn:microsoft.com/office/officeart/2011/layout/InterconnectedBlockProcess"/>
    <dgm:cxn modelId="{1DC58D38-366C-447E-835B-CB6AEBE1C4AE}" type="presParOf" srcId="{7E5AD59E-667F-46DA-87E3-8E08111D621D}" destId="{701A6663-F4EB-4F73-ACE2-9FA7D20C2072}" srcOrd="5" destOrd="0" presId="urn:microsoft.com/office/officeart/2011/layout/InterconnectedBlockProcess"/>
    <dgm:cxn modelId="{AFC2DF3B-C509-4CB4-8CC3-60C3D8B218D7}" type="presParOf" srcId="{7E5AD59E-667F-46DA-87E3-8E08111D621D}" destId="{1AA980C7-18D6-439E-AF58-88235D4CA183}" srcOrd="6" destOrd="0" presId="urn:microsoft.com/office/officeart/2011/layout/InterconnectedBlockProcess"/>
    <dgm:cxn modelId="{D671AE01-08ED-482A-A7A9-EC7F89FE3CAE}" type="presParOf" srcId="{1AA980C7-18D6-439E-AF58-88235D4CA183}" destId="{358EF542-CF9E-4EBA-B1BE-2C54FC509567}" srcOrd="0" destOrd="0" presId="urn:microsoft.com/office/officeart/2011/layout/InterconnectedBlockProcess"/>
    <dgm:cxn modelId="{D73AAD12-5853-4613-9AB2-FEA319F83471}" type="presParOf" srcId="{7E5AD59E-667F-46DA-87E3-8E08111D621D}" destId="{D3833D8D-A255-4323-98E3-FDA976256D03}" srcOrd="7" destOrd="0" presId="urn:microsoft.com/office/officeart/2011/layout/InterconnectedBlockProcess"/>
    <dgm:cxn modelId="{2ADAFBF5-5B24-4D36-8E53-4597CE7CB3AE}" type="presParOf" srcId="{7E5AD59E-667F-46DA-87E3-8E08111D621D}" destId="{1273344A-B092-4664-98D7-891597EF948B}" srcOrd="8" destOrd="0" presId="urn:microsoft.com/office/officeart/2011/layout/InterconnectedBlockProcess"/>
    <dgm:cxn modelId="{76083944-18DB-419D-8BCE-475F3BD43193}" type="presParOf" srcId="{7E5AD59E-667F-46DA-87E3-8E08111D621D}" destId="{07C5FF55-8A80-4981-A4AA-4140A199D924}" srcOrd="9" destOrd="0" presId="urn:microsoft.com/office/officeart/2011/layout/InterconnectedBlockProcess"/>
    <dgm:cxn modelId="{0FDC81C4-B081-4EF8-A426-F7F02D72BD8E}" type="presParOf" srcId="{07C5FF55-8A80-4981-A4AA-4140A199D924}" destId="{227CA169-B53D-40E9-B4CA-D4D7F60F9061}" srcOrd="0" destOrd="0" presId="urn:microsoft.com/office/officeart/2011/layout/InterconnectedBlockProcess"/>
    <dgm:cxn modelId="{CDC4DAF9-C8F8-4FE2-A436-1C44D322460A}" type="presParOf" srcId="{7E5AD59E-667F-46DA-87E3-8E08111D621D}" destId="{EA2F0105-B6F5-4886-8077-8AFEC2277694}" srcOrd="10" destOrd="0" presId="urn:microsoft.com/office/officeart/2011/layout/InterconnectedBlockProcess"/>
    <dgm:cxn modelId="{A2578198-C6D3-476B-AC35-4A6880B259F8}" type="presParOf" srcId="{7E5AD59E-667F-46DA-87E3-8E08111D621D}" destId="{AC6F572A-8E7E-47CE-A70D-0E0F5755C322}" srcOrd="11" destOrd="0" presId="urn:microsoft.com/office/officeart/2011/layout/InterconnectedBlockProcess"/>
    <dgm:cxn modelId="{F0732C21-5868-450A-A31B-5AC98104FC5D}" type="presParOf" srcId="{7E5AD59E-667F-46DA-87E3-8E08111D621D}" destId="{357CDD0C-718C-421D-B990-926C102B805A}" srcOrd="12" destOrd="0" presId="urn:microsoft.com/office/officeart/2011/layout/InterconnectedBlockProcess"/>
    <dgm:cxn modelId="{552E14C2-8E14-4DD9-9E78-00698D0AD368}" type="presParOf" srcId="{357CDD0C-718C-421D-B990-926C102B805A}" destId="{2B7E04AA-2EA8-46AD-992B-A46E0D719742}" srcOrd="0" destOrd="0" presId="urn:microsoft.com/office/officeart/2011/layout/InterconnectedBlockProcess"/>
    <dgm:cxn modelId="{39AF6B56-EF9D-4CF5-AEA2-9812347516CB}" type="presParOf" srcId="{7E5AD59E-667F-46DA-87E3-8E08111D621D}" destId="{B7772D05-C543-42FB-9EE6-76945FD1B300}" srcOrd="13" destOrd="0" presId="urn:microsoft.com/office/officeart/2011/layout/InterconnectedBlockProcess"/>
    <dgm:cxn modelId="{CFA16CCB-4832-4213-BA6B-1FC814516E81}" type="presParOf" srcId="{7E5AD59E-667F-46DA-87E3-8E08111D621D}" destId="{F0A1D139-B69A-49CB-B912-DA4B63F04049}" srcOrd="14" destOrd="0" presId="urn:microsoft.com/office/officeart/2011/layout/InterconnectedBlockProcess"/>
    <dgm:cxn modelId="{47B4EE62-394B-4F67-A7A4-D702F3E87268}" type="presParOf" srcId="{7E5AD59E-667F-46DA-87E3-8E08111D621D}" destId="{37B30DC9-0AC8-4646-AC2C-1AFCA21654C9}" srcOrd="15" destOrd="0" presId="urn:microsoft.com/office/officeart/2011/layout/InterconnectedBlockProcess"/>
    <dgm:cxn modelId="{1D4F6E4A-2F26-4125-8B39-CD8E437D0AB1}" type="presParOf" srcId="{37B30DC9-0AC8-4646-AC2C-1AFCA21654C9}" destId="{A159967B-7C97-4401-BE4C-48D8FF6B25C5}" srcOrd="0" destOrd="0" presId="urn:microsoft.com/office/officeart/2011/layout/InterconnectedBlockProcess"/>
    <dgm:cxn modelId="{F2AA067D-A104-4F0D-84A7-6969040DC746}" type="presParOf" srcId="{7E5AD59E-667F-46DA-87E3-8E08111D621D}" destId="{DA243AEC-0BA8-4C09-B990-83ACDE1CF81A}" srcOrd="16" destOrd="0" presId="urn:microsoft.com/office/officeart/2011/layout/InterconnectedBlockProcess"/>
    <dgm:cxn modelId="{8563DC49-36D7-4957-A47F-CDDF5EC0FA5D}" type="presParOf" srcId="{7E5AD59E-667F-46DA-87E3-8E08111D621D}" destId="{974F448F-A066-40DB-83DF-B961B63E23B9}" srcOrd="17" destOrd="0" presId="urn:microsoft.com/office/officeart/2011/layout/InterconnectedBlockProcess"/>
    <dgm:cxn modelId="{5FDE7E4B-DB1E-459B-9210-AB59E99F93A9}" type="presParOf" srcId="{7E5AD59E-667F-46DA-87E3-8E08111D621D}" destId="{813BA90A-6977-4EEA-A7AA-233D66C9B78B}" srcOrd="18" destOrd="0" presId="urn:microsoft.com/office/officeart/2011/layout/InterconnectedBlockProcess"/>
    <dgm:cxn modelId="{3AFA65C0-548D-4136-9312-D7E1E009602D}" type="presParOf" srcId="{813BA90A-6977-4EEA-A7AA-233D66C9B78B}" destId="{BFCFF6C1-356B-409E-B490-DE91A8A7F309}" srcOrd="0" destOrd="0" presId="urn:microsoft.com/office/officeart/2011/layout/InterconnectedBlockProcess"/>
    <dgm:cxn modelId="{7D854B0D-8083-40FD-97CF-2975F8714215}" type="presParOf" srcId="{7E5AD59E-667F-46DA-87E3-8E08111D621D}" destId="{38D0CA47-92C1-4F3A-87BD-1C2F1278C4D6}" srcOrd="19" destOrd="0" presId="urn:microsoft.com/office/officeart/2011/layout/InterconnectedBlockProcess"/>
    <dgm:cxn modelId="{818A3691-94F6-42F2-84E8-2015BFD0A866}" type="presParOf" srcId="{7E5AD59E-667F-46DA-87E3-8E08111D621D}" destId="{EFBFBAAD-1A25-4C7D-A790-70EBB71B3AD2}" srcOrd="20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961255-34D2-4E76-AA03-C529EA6432A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4305F7-A35C-4E7A-AC70-50432E0DB5E6}">
      <dgm:prSet phldrT="[Text]"/>
      <dgm:spPr/>
      <dgm:t>
        <a:bodyPr/>
        <a:lstStyle/>
        <a:p>
          <a:r>
            <a:rPr lang="en-US" dirty="0"/>
            <a:t>SIMS</a:t>
          </a:r>
        </a:p>
      </dgm:t>
    </dgm:pt>
    <dgm:pt modelId="{7600AE4F-DC1E-4640-9FBF-A6D3CFD0C71D}" type="parTrans" cxnId="{35DA9312-786B-4FE9-AD88-6BC82F40126C}">
      <dgm:prSet/>
      <dgm:spPr/>
      <dgm:t>
        <a:bodyPr/>
        <a:lstStyle/>
        <a:p>
          <a:endParaRPr lang="en-US"/>
        </a:p>
      </dgm:t>
    </dgm:pt>
    <dgm:pt modelId="{F232D2DA-0203-49EA-BD73-A8D9051BA441}" type="sibTrans" cxnId="{35DA9312-786B-4FE9-AD88-6BC82F40126C}">
      <dgm:prSet/>
      <dgm:spPr/>
      <dgm:t>
        <a:bodyPr/>
        <a:lstStyle/>
        <a:p>
          <a:endParaRPr lang="en-US"/>
        </a:p>
      </dgm:t>
    </dgm:pt>
    <dgm:pt modelId="{877BE49F-FD11-4B93-8CCE-988970F6D9AC}">
      <dgm:prSet phldrT="[Text]"/>
      <dgm:spPr/>
      <dgm:t>
        <a:bodyPr/>
        <a:lstStyle/>
        <a:p>
          <a:r>
            <a:rPr lang="en-US" dirty="0"/>
            <a:t>Quality Assurance framework</a:t>
          </a:r>
        </a:p>
      </dgm:t>
    </dgm:pt>
    <dgm:pt modelId="{4651AC73-0368-4B3F-A6ED-E2071789D2A3}" type="parTrans" cxnId="{8A5D6CB9-1979-4FBD-AAC0-8D3EE02E2A3D}">
      <dgm:prSet/>
      <dgm:spPr/>
      <dgm:t>
        <a:bodyPr/>
        <a:lstStyle/>
        <a:p>
          <a:endParaRPr lang="en-US"/>
        </a:p>
      </dgm:t>
    </dgm:pt>
    <dgm:pt modelId="{DFFE901F-3B7F-4974-9BFA-6F22993D9D00}" type="sibTrans" cxnId="{8A5D6CB9-1979-4FBD-AAC0-8D3EE02E2A3D}">
      <dgm:prSet/>
      <dgm:spPr/>
      <dgm:t>
        <a:bodyPr/>
        <a:lstStyle/>
        <a:p>
          <a:endParaRPr lang="en-US"/>
        </a:p>
      </dgm:t>
    </dgm:pt>
    <dgm:pt modelId="{AA64E1A3-2D93-4114-B700-BABB9B26376A}">
      <dgm:prSet phldrT="[Text]"/>
      <dgm:spPr/>
      <dgm:t>
        <a:bodyPr/>
        <a:lstStyle/>
        <a:p>
          <a:r>
            <a:rPr lang="en-US" dirty="0"/>
            <a:t>Self-assessment</a:t>
          </a:r>
          <a:r>
            <a:rPr lang="az-Cyrl-AZ" dirty="0"/>
            <a:t>а</a:t>
          </a:r>
          <a:endParaRPr lang="en-US" dirty="0"/>
        </a:p>
      </dgm:t>
    </dgm:pt>
    <dgm:pt modelId="{6D5461C7-955B-4FF1-AC27-2006C43DA5D9}" type="parTrans" cxnId="{F2B2CACD-0BFE-4EAD-B313-13D6E19941F2}">
      <dgm:prSet/>
      <dgm:spPr/>
      <dgm:t>
        <a:bodyPr/>
        <a:lstStyle/>
        <a:p>
          <a:endParaRPr lang="en-US"/>
        </a:p>
      </dgm:t>
    </dgm:pt>
    <dgm:pt modelId="{6240F576-DFD5-4CB9-B5B7-2829DFB1E948}" type="sibTrans" cxnId="{F2B2CACD-0BFE-4EAD-B313-13D6E19941F2}">
      <dgm:prSet/>
      <dgm:spPr/>
      <dgm:t>
        <a:bodyPr/>
        <a:lstStyle/>
        <a:p>
          <a:endParaRPr lang="en-US"/>
        </a:p>
      </dgm:t>
    </dgm:pt>
    <dgm:pt modelId="{31893409-D840-49B6-A34A-C705679083A1}">
      <dgm:prSet phldrT="[Text]"/>
      <dgm:spPr/>
      <dgm:t>
        <a:bodyPr/>
        <a:lstStyle/>
        <a:p>
          <a:r>
            <a:rPr lang="en-US" dirty="0"/>
            <a:t>Quality Declarations</a:t>
          </a:r>
        </a:p>
      </dgm:t>
    </dgm:pt>
    <dgm:pt modelId="{FA35FE3A-B5B0-4AF0-994D-9E902ED06B5E}" type="parTrans" cxnId="{BF864F8D-0EEB-4C55-B2C2-561C81BF83C9}">
      <dgm:prSet/>
      <dgm:spPr/>
      <dgm:t>
        <a:bodyPr/>
        <a:lstStyle/>
        <a:p>
          <a:endParaRPr lang="en-US"/>
        </a:p>
      </dgm:t>
    </dgm:pt>
    <dgm:pt modelId="{AF814283-EE2E-4C46-96EC-07F0081AD578}" type="sibTrans" cxnId="{BF864F8D-0EEB-4C55-B2C2-561C81BF83C9}">
      <dgm:prSet/>
      <dgm:spPr/>
      <dgm:t>
        <a:bodyPr/>
        <a:lstStyle/>
        <a:p>
          <a:endParaRPr lang="en-US"/>
        </a:p>
      </dgm:t>
    </dgm:pt>
    <dgm:pt modelId="{DF61CA56-1690-447B-BDF5-0477A8B96C3F}">
      <dgm:prSet phldrT="[Text]"/>
      <dgm:spPr/>
      <dgm:t>
        <a:bodyPr/>
        <a:lstStyle/>
        <a:p>
          <a:r>
            <a:rPr lang="en-US" dirty="0"/>
            <a:t>GSBPM</a:t>
          </a:r>
        </a:p>
      </dgm:t>
    </dgm:pt>
    <dgm:pt modelId="{6F9DBB7D-401B-4DDA-A0B8-E1DBFA1B5570}" type="parTrans" cxnId="{467C2FD6-B0E0-4206-A643-69ADC1AAB0CF}">
      <dgm:prSet/>
      <dgm:spPr/>
      <dgm:t>
        <a:bodyPr/>
        <a:lstStyle/>
        <a:p>
          <a:endParaRPr lang="en-US"/>
        </a:p>
      </dgm:t>
    </dgm:pt>
    <dgm:pt modelId="{45286E2D-1234-467A-9ACA-F87D5DAA679C}" type="sibTrans" cxnId="{467C2FD6-B0E0-4206-A643-69ADC1AAB0CF}">
      <dgm:prSet/>
      <dgm:spPr/>
      <dgm:t>
        <a:bodyPr/>
        <a:lstStyle/>
        <a:p>
          <a:endParaRPr lang="en-US"/>
        </a:p>
      </dgm:t>
    </dgm:pt>
    <dgm:pt modelId="{65400550-E655-4982-87B3-52A249A4D44C}">
      <dgm:prSet phldrT="[Text]"/>
      <dgm:spPr/>
      <dgm:t>
        <a:bodyPr/>
        <a:lstStyle/>
        <a:p>
          <a:r>
            <a:rPr lang="en-US" dirty="0"/>
            <a:t>GAMSO</a:t>
          </a:r>
        </a:p>
      </dgm:t>
    </dgm:pt>
    <dgm:pt modelId="{D238B595-48F5-4E9D-82FD-4C18FB82B7FF}" type="parTrans" cxnId="{2383A665-943D-4818-BE30-1DCB844AC941}">
      <dgm:prSet/>
      <dgm:spPr/>
      <dgm:t>
        <a:bodyPr/>
        <a:lstStyle/>
        <a:p>
          <a:endParaRPr lang="en-US"/>
        </a:p>
      </dgm:t>
    </dgm:pt>
    <dgm:pt modelId="{D622BE22-990E-475F-A512-6310A20A9E34}" type="sibTrans" cxnId="{2383A665-943D-4818-BE30-1DCB844AC941}">
      <dgm:prSet/>
      <dgm:spPr/>
      <dgm:t>
        <a:bodyPr/>
        <a:lstStyle/>
        <a:p>
          <a:endParaRPr lang="en-US"/>
        </a:p>
      </dgm:t>
    </dgm:pt>
    <dgm:pt modelId="{9E46BC1F-9567-4C43-A35E-57A43C148D69}" type="pres">
      <dgm:prSet presAssocID="{14961255-34D2-4E76-AA03-C529EA6432AC}" presName="cycle" presStyleCnt="0">
        <dgm:presLayoutVars>
          <dgm:dir/>
          <dgm:resizeHandles val="exact"/>
        </dgm:presLayoutVars>
      </dgm:prSet>
      <dgm:spPr/>
    </dgm:pt>
    <dgm:pt modelId="{4B47322A-7AED-4324-94AF-AB7574734203}" type="pres">
      <dgm:prSet presAssocID="{674305F7-A35C-4E7A-AC70-50432E0DB5E6}" presName="node" presStyleLbl="node1" presStyleIdx="0" presStyleCnt="6">
        <dgm:presLayoutVars>
          <dgm:bulletEnabled val="1"/>
        </dgm:presLayoutVars>
      </dgm:prSet>
      <dgm:spPr/>
    </dgm:pt>
    <dgm:pt modelId="{2873A214-615D-4534-9DA8-D07E8F6C41D5}" type="pres">
      <dgm:prSet presAssocID="{674305F7-A35C-4E7A-AC70-50432E0DB5E6}" presName="spNode" presStyleCnt="0"/>
      <dgm:spPr/>
    </dgm:pt>
    <dgm:pt modelId="{7F9D2F5E-E5FA-42B8-9694-0742EC8070B3}" type="pres">
      <dgm:prSet presAssocID="{F232D2DA-0203-49EA-BD73-A8D9051BA441}" presName="sibTrans" presStyleLbl="sibTrans1D1" presStyleIdx="0" presStyleCnt="6"/>
      <dgm:spPr/>
    </dgm:pt>
    <dgm:pt modelId="{E108A4E3-4A27-4162-B28B-9569DA35A594}" type="pres">
      <dgm:prSet presAssocID="{877BE49F-FD11-4B93-8CCE-988970F6D9AC}" presName="node" presStyleLbl="node1" presStyleIdx="1" presStyleCnt="6">
        <dgm:presLayoutVars>
          <dgm:bulletEnabled val="1"/>
        </dgm:presLayoutVars>
      </dgm:prSet>
      <dgm:spPr/>
    </dgm:pt>
    <dgm:pt modelId="{FFE95E45-4FC1-432F-B32C-C7E667B99F45}" type="pres">
      <dgm:prSet presAssocID="{877BE49F-FD11-4B93-8CCE-988970F6D9AC}" presName="spNode" presStyleCnt="0"/>
      <dgm:spPr/>
    </dgm:pt>
    <dgm:pt modelId="{F12213C5-8C1E-4974-B63F-119202211F3A}" type="pres">
      <dgm:prSet presAssocID="{DFFE901F-3B7F-4974-9BFA-6F22993D9D00}" presName="sibTrans" presStyleLbl="sibTrans1D1" presStyleIdx="1" presStyleCnt="6"/>
      <dgm:spPr/>
    </dgm:pt>
    <dgm:pt modelId="{B38DFADA-2005-46A6-9CD3-F5962E012068}" type="pres">
      <dgm:prSet presAssocID="{AA64E1A3-2D93-4114-B700-BABB9B26376A}" presName="node" presStyleLbl="node1" presStyleIdx="2" presStyleCnt="6">
        <dgm:presLayoutVars>
          <dgm:bulletEnabled val="1"/>
        </dgm:presLayoutVars>
      </dgm:prSet>
      <dgm:spPr/>
    </dgm:pt>
    <dgm:pt modelId="{240BA545-A7FD-43F1-B024-29A6F4D01688}" type="pres">
      <dgm:prSet presAssocID="{AA64E1A3-2D93-4114-B700-BABB9B26376A}" presName="spNode" presStyleCnt="0"/>
      <dgm:spPr/>
    </dgm:pt>
    <dgm:pt modelId="{0559BF44-EB79-4E55-83EB-A93914F2C956}" type="pres">
      <dgm:prSet presAssocID="{6240F576-DFD5-4CB9-B5B7-2829DFB1E948}" presName="sibTrans" presStyleLbl="sibTrans1D1" presStyleIdx="2" presStyleCnt="6"/>
      <dgm:spPr/>
    </dgm:pt>
    <dgm:pt modelId="{38F7F58D-8E38-4732-908C-0DD7643A23E7}" type="pres">
      <dgm:prSet presAssocID="{31893409-D840-49B6-A34A-C705679083A1}" presName="node" presStyleLbl="node1" presStyleIdx="3" presStyleCnt="6">
        <dgm:presLayoutVars>
          <dgm:bulletEnabled val="1"/>
        </dgm:presLayoutVars>
      </dgm:prSet>
      <dgm:spPr/>
    </dgm:pt>
    <dgm:pt modelId="{63375465-32DE-4FA0-95C2-FCA93AD04F28}" type="pres">
      <dgm:prSet presAssocID="{31893409-D840-49B6-A34A-C705679083A1}" presName="spNode" presStyleCnt="0"/>
      <dgm:spPr/>
    </dgm:pt>
    <dgm:pt modelId="{E72C9404-8E36-4B64-8F82-F58FE4C1BB8B}" type="pres">
      <dgm:prSet presAssocID="{AF814283-EE2E-4C46-96EC-07F0081AD578}" presName="sibTrans" presStyleLbl="sibTrans1D1" presStyleIdx="3" presStyleCnt="6"/>
      <dgm:spPr/>
    </dgm:pt>
    <dgm:pt modelId="{3F435F38-4BFD-4D9B-9436-F0E9517DF937}" type="pres">
      <dgm:prSet presAssocID="{DF61CA56-1690-447B-BDF5-0477A8B96C3F}" presName="node" presStyleLbl="node1" presStyleIdx="4" presStyleCnt="6">
        <dgm:presLayoutVars>
          <dgm:bulletEnabled val="1"/>
        </dgm:presLayoutVars>
      </dgm:prSet>
      <dgm:spPr/>
    </dgm:pt>
    <dgm:pt modelId="{8459331D-9C78-4072-9AA0-562152058880}" type="pres">
      <dgm:prSet presAssocID="{DF61CA56-1690-447B-BDF5-0477A8B96C3F}" presName="spNode" presStyleCnt="0"/>
      <dgm:spPr/>
    </dgm:pt>
    <dgm:pt modelId="{70DD80C3-38F8-4A2A-B050-ED2D919F5CC7}" type="pres">
      <dgm:prSet presAssocID="{45286E2D-1234-467A-9ACA-F87D5DAA679C}" presName="sibTrans" presStyleLbl="sibTrans1D1" presStyleIdx="4" presStyleCnt="6"/>
      <dgm:spPr/>
    </dgm:pt>
    <dgm:pt modelId="{847974A1-DC3C-43F3-816A-79A4FC531844}" type="pres">
      <dgm:prSet presAssocID="{65400550-E655-4982-87B3-52A249A4D44C}" presName="node" presStyleLbl="node1" presStyleIdx="5" presStyleCnt="6">
        <dgm:presLayoutVars>
          <dgm:bulletEnabled val="1"/>
        </dgm:presLayoutVars>
      </dgm:prSet>
      <dgm:spPr/>
    </dgm:pt>
    <dgm:pt modelId="{9785DDF8-0D78-4A4A-AD5B-8624EEF9B7DA}" type="pres">
      <dgm:prSet presAssocID="{65400550-E655-4982-87B3-52A249A4D44C}" presName="spNode" presStyleCnt="0"/>
      <dgm:spPr/>
    </dgm:pt>
    <dgm:pt modelId="{CF7D3D54-75A5-49E4-B79B-C63E45C46B34}" type="pres">
      <dgm:prSet presAssocID="{D622BE22-990E-475F-A512-6310A20A9E34}" presName="sibTrans" presStyleLbl="sibTrans1D1" presStyleIdx="5" presStyleCnt="6"/>
      <dgm:spPr/>
    </dgm:pt>
  </dgm:ptLst>
  <dgm:cxnLst>
    <dgm:cxn modelId="{3B05D708-8221-46D2-846C-201D8D47DF52}" type="presOf" srcId="{65400550-E655-4982-87B3-52A249A4D44C}" destId="{847974A1-DC3C-43F3-816A-79A4FC531844}" srcOrd="0" destOrd="0" presId="urn:microsoft.com/office/officeart/2005/8/layout/cycle5"/>
    <dgm:cxn modelId="{35DA9312-786B-4FE9-AD88-6BC82F40126C}" srcId="{14961255-34D2-4E76-AA03-C529EA6432AC}" destId="{674305F7-A35C-4E7A-AC70-50432E0DB5E6}" srcOrd="0" destOrd="0" parTransId="{7600AE4F-DC1E-4640-9FBF-A6D3CFD0C71D}" sibTransId="{F232D2DA-0203-49EA-BD73-A8D9051BA441}"/>
    <dgm:cxn modelId="{4E84DF25-B24F-4294-8811-D87220654188}" type="presOf" srcId="{674305F7-A35C-4E7A-AC70-50432E0DB5E6}" destId="{4B47322A-7AED-4324-94AF-AB7574734203}" srcOrd="0" destOrd="0" presId="urn:microsoft.com/office/officeart/2005/8/layout/cycle5"/>
    <dgm:cxn modelId="{5356762C-39D5-49F2-B669-DF8005FDABE3}" type="presOf" srcId="{31893409-D840-49B6-A34A-C705679083A1}" destId="{38F7F58D-8E38-4732-908C-0DD7643A23E7}" srcOrd="0" destOrd="0" presId="urn:microsoft.com/office/officeart/2005/8/layout/cycle5"/>
    <dgm:cxn modelId="{2383A665-943D-4818-BE30-1DCB844AC941}" srcId="{14961255-34D2-4E76-AA03-C529EA6432AC}" destId="{65400550-E655-4982-87B3-52A249A4D44C}" srcOrd="5" destOrd="0" parTransId="{D238B595-48F5-4E9D-82FD-4C18FB82B7FF}" sibTransId="{D622BE22-990E-475F-A512-6310A20A9E34}"/>
    <dgm:cxn modelId="{BCC22346-7003-468F-8E9E-220DE3E8A3E3}" type="presOf" srcId="{45286E2D-1234-467A-9ACA-F87D5DAA679C}" destId="{70DD80C3-38F8-4A2A-B050-ED2D919F5CC7}" srcOrd="0" destOrd="0" presId="urn:microsoft.com/office/officeart/2005/8/layout/cycle5"/>
    <dgm:cxn modelId="{4FFFA780-7076-4979-BEAD-4F407B8737C3}" type="presOf" srcId="{6240F576-DFD5-4CB9-B5B7-2829DFB1E948}" destId="{0559BF44-EB79-4E55-83EB-A93914F2C956}" srcOrd="0" destOrd="0" presId="urn:microsoft.com/office/officeart/2005/8/layout/cycle5"/>
    <dgm:cxn modelId="{53949987-D7A2-45DB-B39F-691D3B3F89F0}" type="presOf" srcId="{DFFE901F-3B7F-4974-9BFA-6F22993D9D00}" destId="{F12213C5-8C1E-4974-B63F-119202211F3A}" srcOrd="0" destOrd="0" presId="urn:microsoft.com/office/officeart/2005/8/layout/cycle5"/>
    <dgm:cxn modelId="{EF5C578B-A252-43C0-986F-7B1F1F5515E7}" type="presOf" srcId="{AA64E1A3-2D93-4114-B700-BABB9B26376A}" destId="{B38DFADA-2005-46A6-9CD3-F5962E012068}" srcOrd="0" destOrd="0" presId="urn:microsoft.com/office/officeart/2005/8/layout/cycle5"/>
    <dgm:cxn modelId="{BF864F8D-0EEB-4C55-B2C2-561C81BF83C9}" srcId="{14961255-34D2-4E76-AA03-C529EA6432AC}" destId="{31893409-D840-49B6-A34A-C705679083A1}" srcOrd="3" destOrd="0" parTransId="{FA35FE3A-B5B0-4AF0-994D-9E902ED06B5E}" sibTransId="{AF814283-EE2E-4C46-96EC-07F0081AD578}"/>
    <dgm:cxn modelId="{FBE5699C-BCAE-4E62-BAE8-915695C0F212}" type="presOf" srcId="{D622BE22-990E-475F-A512-6310A20A9E34}" destId="{CF7D3D54-75A5-49E4-B79B-C63E45C46B34}" srcOrd="0" destOrd="0" presId="urn:microsoft.com/office/officeart/2005/8/layout/cycle5"/>
    <dgm:cxn modelId="{5D7B49A4-9955-4179-93FD-E2074C20C2B8}" type="presOf" srcId="{F232D2DA-0203-49EA-BD73-A8D9051BA441}" destId="{7F9D2F5E-E5FA-42B8-9694-0742EC8070B3}" srcOrd="0" destOrd="0" presId="urn:microsoft.com/office/officeart/2005/8/layout/cycle5"/>
    <dgm:cxn modelId="{10C788A4-A208-4D66-ADD9-AD889282DE66}" type="presOf" srcId="{877BE49F-FD11-4B93-8CCE-988970F6D9AC}" destId="{E108A4E3-4A27-4162-B28B-9569DA35A594}" srcOrd="0" destOrd="0" presId="urn:microsoft.com/office/officeart/2005/8/layout/cycle5"/>
    <dgm:cxn modelId="{8A5D6CB9-1979-4FBD-AAC0-8D3EE02E2A3D}" srcId="{14961255-34D2-4E76-AA03-C529EA6432AC}" destId="{877BE49F-FD11-4B93-8CCE-988970F6D9AC}" srcOrd="1" destOrd="0" parTransId="{4651AC73-0368-4B3F-A6ED-E2071789D2A3}" sibTransId="{DFFE901F-3B7F-4974-9BFA-6F22993D9D00}"/>
    <dgm:cxn modelId="{F2B2CACD-0BFE-4EAD-B313-13D6E19941F2}" srcId="{14961255-34D2-4E76-AA03-C529EA6432AC}" destId="{AA64E1A3-2D93-4114-B700-BABB9B26376A}" srcOrd="2" destOrd="0" parTransId="{6D5461C7-955B-4FF1-AC27-2006C43DA5D9}" sibTransId="{6240F576-DFD5-4CB9-B5B7-2829DFB1E948}"/>
    <dgm:cxn modelId="{4A9D8DCE-3D35-4B66-ACD4-750A7CF912F4}" type="presOf" srcId="{14961255-34D2-4E76-AA03-C529EA6432AC}" destId="{9E46BC1F-9567-4C43-A35E-57A43C148D69}" srcOrd="0" destOrd="0" presId="urn:microsoft.com/office/officeart/2005/8/layout/cycle5"/>
    <dgm:cxn modelId="{467C2FD6-B0E0-4206-A643-69ADC1AAB0CF}" srcId="{14961255-34D2-4E76-AA03-C529EA6432AC}" destId="{DF61CA56-1690-447B-BDF5-0477A8B96C3F}" srcOrd="4" destOrd="0" parTransId="{6F9DBB7D-401B-4DDA-A0B8-E1DBFA1B5570}" sibTransId="{45286E2D-1234-467A-9ACA-F87D5DAA679C}"/>
    <dgm:cxn modelId="{20362EDD-5D49-4475-8125-5B22001A6115}" type="presOf" srcId="{DF61CA56-1690-447B-BDF5-0477A8B96C3F}" destId="{3F435F38-4BFD-4D9B-9436-F0E9517DF937}" srcOrd="0" destOrd="0" presId="urn:microsoft.com/office/officeart/2005/8/layout/cycle5"/>
    <dgm:cxn modelId="{92F8CAF9-1429-4726-9A9F-309248D845ED}" type="presOf" srcId="{AF814283-EE2E-4C46-96EC-07F0081AD578}" destId="{E72C9404-8E36-4B64-8F82-F58FE4C1BB8B}" srcOrd="0" destOrd="0" presId="urn:microsoft.com/office/officeart/2005/8/layout/cycle5"/>
    <dgm:cxn modelId="{F5BB4A23-9B96-4B74-8CB9-08977DA13377}" type="presParOf" srcId="{9E46BC1F-9567-4C43-A35E-57A43C148D69}" destId="{4B47322A-7AED-4324-94AF-AB7574734203}" srcOrd="0" destOrd="0" presId="urn:microsoft.com/office/officeart/2005/8/layout/cycle5"/>
    <dgm:cxn modelId="{DD105DD6-1BB8-4377-B754-8E84AC352359}" type="presParOf" srcId="{9E46BC1F-9567-4C43-A35E-57A43C148D69}" destId="{2873A214-615D-4534-9DA8-D07E8F6C41D5}" srcOrd="1" destOrd="0" presId="urn:microsoft.com/office/officeart/2005/8/layout/cycle5"/>
    <dgm:cxn modelId="{1CB50576-AB1F-463C-8AE3-8CFEF8CDB18D}" type="presParOf" srcId="{9E46BC1F-9567-4C43-A35E-57A43C148D69}" destId="{7F9D2F5E-E5FA-42B8-9694-0742EC8070B3}" srcOrd="2" destOrd="0" presId="urn:microsoft.com/office/officeart/2005/8/layout/cycle5"/>
    <dgm:cxn modelId="{8923FEA4-3D6F-4EBB-8D8F-56F1587A61CF}" type="presParOf" srcId="{9E46BC1F-9567-4C43-A35E-57A43C148D69}" destId="{E108A4E3-4A27-4162-B28B-9569DA35A594}" srcOrd="3" destOrd="0" presId="urn:microsoft.com/office/officeart/2005/8/layout/cycle5"/>
    <dgm:cxn modelId="{61E0BB51-4719-4BAD-9B25-EEBBE2A2B0AD}" type="presParOf" srcId="{9E46BC1F-9567-4C43-A35E-57A43C148D69}" destId="{FFE95E45-4FC1-432F-B32C-C7E667B99F45}" srcOrd="4" destOrd="0" presId="urn:microsoft.com/office/officeart/2005/8/layout/cycle5"/>
    <dgm:cxn modelId="{5CEAF3AB-A02C-4481-8909-A7441E1B651F}" type="presParOf" srcId="{9E46BC1F-9567-4C43-A35E-57A43C148D69}" destId="{F12213C5-8C1E-4974-B63F-119202211F3A}" srcOrd="5" destOrd="0" presId="urn:microsoft.com/office/officeart/2005/8/layout/cycle5"/>
    <dgm:cxn modelId="{428F05AD-4519-4399-BD32-EA6BA4192034}" type="presParOf" srcId="{9E46BC1F-9567-4C43-A35E-57A43C148D69}" destId="{B38DFADA-2005-46A6-9CD3-F5962E012068}" srcOrd="6" destOrd="0" presId="urn:microsoft.com/office/officeart/2005/8/layout/cycle5"/>
    <dgm:cxn modelId="{A4E79CFA-8F9B-49BA-9A0B-C6E49DA3EBE8}" type="presParOf" srcId="{9E46BC1F-9567-4C43-A35E-57A43C148D69}" destId="{240BA545-A7FD-43F1-B024-29A6F4D01688}" srcOrd="7" destOrd="0" presId="urn:microsoft.com/office/officeart/2005/8/layout/cycle5"/>
    <dgm:cxn modelId="{C450A007-198B-4091-815C-AE053E8C158D}" type="presParOf" srcId="{9E46BC1F-9567-4C43-A35E-57A43C148D69}" destId="{0559BF44-EB79-4E55-83EB-A93914F2C956}" srcOrd="8" destOrd="0" presId="urn:microsoft.com/office/officeart/2005/8/layout/cycle5"/>
    <dgm:cxn modelId="{BEBC22FF-7603-49EE-87FD-97648FD61694}" type="presParOf" srcId="{9E46BC1F-9567-4C43-A35E-57A43C148D69}" destId="{38F7F58D-8E38-4732-908C-0DD7643A23E7}" srcOrd="9" destOrd="0" presId="urn:microsoft.com/office/officeart/2005/8/layout/cycle5"/>
    <dgm:cxn modelId="{9D8BF40B-F8E6-4D22-A002-F10897976864}" type="presParOf" srcId="{9E46BC1F-9567-4C43-A35E-57A43C148D69}" destId="{63375465-32DE-4FA0-95C2-FCA93AD04F28}" srcOrd="10" destOrd="0" presId="urn:microsoft.com/office/officeart/2005/8/layout/cycle5"/>
    <dgm:cxn modelId="{F3DD90C0-4F33-48F9-81AE-418A5719D699}" type="presParOf" srcId="{9E46BC1F-9567-4C43-A35E-57A43C148D69}" destId="{E72C9404-8E36-4B64-8F82-F58FE4C1BB8B}" srcOrd="11" destOrd="0" presId="urn:microsoft.com/office/officeart/2005/8/layout/cycle5"/>
    <dgm:cxn modelId="{85E8B95C-A16A-4CCB-8E01-73FB29682300}" type="presParOf" srcId="{9E46BC1F-9567-4C43-A35E-57A43C148D69}" destId="{3F435F38-4BFD-4D9B-9436-F0E9517DF937}" srcOrd="12" destOrd="0" presId="urn:microsoft.com/office/officeart/2005/8/layout/cycle5"/>
    <dgm:cxn modelId="{9130FA2F-AFBF-4FF5-BCA3-49430E0212AA}" type="presParOf" srcId="{9E46BC1F-9567-4C43-A35E-57A43C148D69}" destId="{8459331D-9C78-4072-9AA0-562152058880}" srcOrd="13" destOrd="0" presId="urn:microsoft.com/office/officeart/2005/8/layout/cycle5"/>
    <dgm:cxn modelId="{866233CB-B5C6-4A8B-B7D4-0B103C39F496}" type="presParOf" srcId="{9E46BC1F-9567-4C43-A35E-57A43C148D69}" destId="{70DD80C3-38F8-4A2A-B050-ED2D919F5CC7}" srcOrd="14" destOrd="0" presId="urn:microsoft.com/office/officeart/2005/8/layout/cycle5"/>
    <dgm:cxn modelId="{65369061-B9BD-4657-A2E0-2EED22E1247C}" type="presParOf" srcId="{9E46BC1F-9567-4C43-A35E-57A43C148D69}" destId="{847974A1-DC3C-43F3-816A-79A4FC531844}" srcOrd="15" destOrd="0" presId="urn:microsoft.com/office/officeart/2005/8/layout/cycle5"/>
    <dgm:cxn modelId="{306B0374-D892-435F-A17A-BD0CB68A52E9}" type="presParOf" srcId="{9E46BC1F-9567-4C43-A35E-57A43C148D69}" destId="{9785DDF8-0D78-4A4A-AD5B-8624EEF9B7DA}" srcOrd="16" destOrd="0" presId="urn:microsoft.com/office/officeart/2005/8/layout/cycle5"/>
    <dgm:cxn modelId="{B2F8F5D8-8D1E-4006-BABA-392114D138B2}" type="presParOf" srcId="{9E46BC1F-9567-4C43-A35E-57A43C148D69}" destId="{CF7D3D54-75A5-49E4-B79B-C63E45C46B34}" srcOrd="17" destOrd="0" presId="urn:microsoft.com/office/officeart/2005/8/layout/cycle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72C2C6-32FF-4E6F-830F-3CF6CA0E92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875805-F297-4B3B-A8A4-249DB9590594}">
      <dgm:prSet phldrT="[Text]" custT="1"/>
      <dgm:spPr/>
      <dgm:t>
        <a:bodyPr/>
        <a:lstStyle/>
        <a:p>
          <a:r>
            <a:rPr lang="en-US" sz="1800" b="1" dirty="0"/>
            <a:t>Euro SDMX Metadata Structure (ESMS) </a:t>
          </a:r>
          <a:endParaRPr lang="en-US" sz="1800" dirty="0"/>
        </a:p>
      </dgm:t>
    </dgm:pt>
    <dgm:pt modelId="{A66BCA0B-C756-4F7D-A6DA-3755B1A0AF56}" type="parTrans" cxnId="{55E7AFE6-BE84-4D73-908C-EE1D64A49FBF}">
      <dgm:prSet/>
      <dgm:spPr/>
      <dgm:t>
        <a:bodyPr/>
        <a:lstStyle/>
        <a:p>
          <a:endParaRPr lang="en-US"/>
        </a:p>
      </dgm:t>
    </dgm:pt>
    <dgm:pt modelId="{5E7D2260-13C7-43B7-B461-7FE187B0F313}" type="sibTrans" cxnId="{55E7AFE6-BE84-4D73-908C-EE1D64A49FBF}">
      <dgm:prSet/>
      <dgm:spPr/>
      <dgm:t>
        <a:bodyPr/>
        <a:lstStyle/>
        <a:p>
          <a:endParaRPr lang="en-US"/>
        </a:p>
      </dgm:t>
    </dgm:pt>
    <dgm:pt modelId="{350E5884-A760-49B3-B5D7-B25D5969BEAC}">
      <dgm:prSet phldrT="[Text]" custT="1"/>
      <dgm:spPr/>
      <dgm:t>
        <a:bodyPr/>
        <a:lstStyle/>
        <a:p>
          <a:r>
            <a:rPr lang="en-US" sz="1800" b="1" dirty="0"/>
            <a:t>User-oriented quality reporting standard</a:t>
          </a:r>
          <a:endParaRPr lang="en-US" sz="1800" dirty="0"/>
        </a:p>
      </dgm:t>
    </dgm:pt>
    <dgm:pt modelId="{2192A2FB-8F59-4E65-BF99-FE87A1BBED93}" type="parTrans" cxnId="{9C72D591-1D67-42EF-AD42-E72F833C4191}">
      <dgm:prSet/>
      <dgm:spPr/>
      <dgm:t>
        <a:bodyPr/>
        <a:lstStyle/>
        <a:p>
          <a:endParaRPr lang="en-US"/>
        </a:p>
      </dgm:t>
    </dgm:pt>
    <dgm:pt modelId="{43D2E71D-6190-4EBA-9DAF-C92C97654A14}" type="sibTrans" cxnId="{9C72D591-1D67-42EF-AD42-E72F833C4191}">
      <dgm:prSet/>
      <dgm:spPr/>
      <dgm:t>
        <a:bodyPr/>
        <a:lstStyle/>
        <a:p>
          <a:endParaRPr lang="en-US"/>
        </a:p>
      </dgm:t>
    </dgm:pt>
    <dgm:pt modelId="{190F4CC1-DB29-454E-B020-0B03B0CB46DF}">
      <dgm:prSet phldrT="[Text]" custT="1"/>
      <dgm:spPr/>
      <dgm:t>
        <a:bodyPr/>
        <a:lstStyle/>
        <a:p>
          <a:r>
            <a:rPr lang="en-US" sz="1800" b="1" dirty="0"/>
            <a:t>ESS Standard Quality Report Structure (ESQRS) </a:t>
          </a:r>
          <a:endParaRPr lang="en-US" sz="1800" dirty="0"/>
        </a:p>
      </dgm:t>
    </dgm:pt>
    <dgm:pt modelId="{278726C4-81B4-4060-B3BC-70761D403495}" type="parTrans" cxnId="{38AAB5AB-9318-4210-A127-B04F2AC313CE}">
      <dgm:prSet/>
      <dgm:spPr/>
      <dgm:t>
        <a:bodyPr/>
        <a:lstStyle/>
        <a:p>
          <a:endParaRPr lang="en-US"/>
        </a:p>
      </dgm:t>
    </dgm:pt>
    <dgm:pt modelId="{BF0D74BE-5EB2-4999-BCBD-F230F9A202CB}" type="sibTrans" cxnId="{38AAB5AB-9318-4210-A127-B04F2AC313CE}">
      <dgm:prSet/>
      <dgm:spPr/>
      <dgm:t>
        <a:bodyPr/>
        <a:lstStyle/>
        <a:p>
          <a:endParaRPr lang="en-US"/>
        </a:p>
      </dgm:t>
    </dgm:pt>
    <dgm:pt modelId="{8F00CC2F-07D9-49E5-8FDB-47B97E9FBD64}">
      <dgm:prSet phldrT="[Text]" custT="1"/>
      <dgm:spPr/>
      <dgm:t>
        <a:bodyPr/>
        <a:lstStyle/>
        <a:p>
          <a:r>
            <a:rPr lang="en-US" sz="1800" b="1" dirty="0"/>
            <a:t>Producer-oriented quality reporting standard</a:t>
          </a:r>
          <a:endParaRPr lang="en-US" sz="1800" dirty="0"/>
        </a:p>
      </dgm:t>
    </dgm:pt>
    <dgm:pt modelId="{14EE1560-5208-46C7-AC3C-F7FA18B89CAE}" type="parTrans" cxnId="{02974681-0760-4146-831F-989EE2046F81}">
      <dgm:prSet/>
      <dgm:spPr/>
      <dgm:t>
        <a:bodyPr/>
        <a:lstStyle/>
        <a:p>
          <a:endParaRPr lang="en-US"/>
        </a:p>
      </dgm:t>
    </dgm:pt>
    <dgm:pt modelId="{3AECD3F7-520B-44E3-B345-A12783DFB9C7}" type="sibTrans" cxnId="{02974681-0760-4146-831F-989EE2046F81}">
      <dgm:prSet/>
      <dgm:spPr/>
      <dgm:t>
        <a:bodyPr/>
        <a:lstStyle/>
        <a:p>
          <a:endParaRPr lang="en-US"/>
        </a:p>
      </dgm:t>
    </dgm:pt>
    <dgm:pt modelId="{F074778E-754D-4757-9531-30844E018001}" type="pres">
      <dgm:prSet presAssocID="{6172C2C6-32FF-4E6F-830F-3CF6CA0E92A2}" presName="linear" presStyleCnt="0">
        <dgm:presLayoutVars>
          <dgm:animLvl val="lvl"/>
          <dgm:resizeHandles val="exact"/>
        </dgm:presLayoutVars>
      </dgm:prSet>
      <dgm:spPr/>
    </dgm:pt>
    <dgm:pt modelId="{326EBF32-80BB-4721-B628-B577ED618226}" type="pres">
      <dgm:prSet presAssocID="{1C875805-F297-4B3B-A8A4-249DB959059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CC7E269-1B11-4DEF-AC3E-913FB9302648}" type="pres">
      <dgm:prSet presAssocID="{1C875805-F297-4B3B-A8A4-249DB9590594}" presName="childText" presStyleLbl="revTx" presStyleIdx="0" presStyleCnt="2">
        <dgm:presLayoutVars>
          <dgm:bulletEnabled val="1"/>
        </dgm:presLayoutVars>
      </dgm:prSet>
      <dgm:spPr/>
    </dgm:pt>
    <dgm:pt modelId="{8D843072-AA69-49F0-A50D-AAAFAD51D437}" type="pres">
      <dgm:prSet presAssocID="{190F4CC1-DB29-454E-B020-0B03B0CB46D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9673EEF-D454-43C2-A2C2-588D56876AE0}" type="pres">
      <dgm:prSet presAssocID="{190F4CC1-DB29-454E-B020-0B03B0CB46DF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6F552767-88F1-44E3-9014-C02A7DE7B8DD}" type="presOf" srcId="{6172C2C6-32FF-4E6F-830F-3CF6CA0E92A2}" destId="{F074778E-754D-4757-9531-30844E018001}" srcOrd="0" destOrd="0" presId="urn:microsoft.com/office/officeart/2005/8/layout/vList2"/>
    <dgm:cxn modelId="{558E9F78-45B8-4BBC-ACEE-82CAA2E8ABE8}" type="presOf" srcId="{1C875805-F297-4B3B-A8A4-249DB9590594}" destId="{326EBF32-80BB-4721-B628-B577ED618226}" srcOrd="0" destOrd="0" presId="urn:microsoft.com/office/officeart/2005/8/layout/vList2"/>
    <dgm:cxn modelId="{02974681-0760-4146-831F-989EE2046F81}" srcId="{190F4CC1-DB29-454E-B020-0B03B0CB46DF}" destId="{8F00CC2F-07D9-49E5-8FDB-47B97E9FBD64}" srcOrd="0" destOrd="0" parTransId="{14EE1560-5208-46C7-AC3C-F7FA18B89CAE}" sibTransId="{3AECD3F7-520B-44E3-B345-A12783DFB9C7}"/>
    <dgm:cxn modelId="{9C72D591-1D67-42EF-AD42-E72F833C4191}" srcId="{1C875805-F297-4B3B-A8A4-249DB9590594}" destId="{350E5884-A760-49B3-B5D7-B25D5969BEAC}" srcOrd="0" destOrd="0" parTransId="{2192A2FB-8F59-4E65-BF99-FE87A1BBED93}" sibTransId="{43D2E71D-6190-4EBA-9DAF-C92C97654A14}"/>
    <dgm:cxn modelId="{DCDFCF97-210C-4544-BD4E-24D4C5D95AE8}" type="presOf" srcId="{190F4CC1-DB29-454E-B020-0B03B0CB46DF}" destId="{8D843072-AA69-49F0-A50D-AAAFAD51D437}" srcOrd="0" destOrd="0" presId="urn:microsoft.com/office/officeart/2005/8/layout/vList2"/>
    <dgm:cxn modelId="{B30D88A2-F9BA-4399-9E8A-34ED1A86A291}" type="presOf" srcId="{8F00CC2F-07D9-49E5-8FDB-47B97E9FBD64}" destId="{69673EEF-D454-43C2-A2C2-588D56876AE0}" srcOrd="0" destOrd="0" presId="urn:microsoft.com/office/officeart/2005/8/layout/vList2"/>
    <dgm:cxn modelId="{38AAB5AB-9318-4210-A127-B04F2AC313CE}" srcId="{6172C2C6-32FF-4E6F-830F-3CF6CA0E92A2}" destId="{190F4CC1-DB29-454E-B020-0B03B0CB46DF}" srcOrd="1" destOrd="0" parTransId="{278726C4-81B4-4060-B3BC-70761D403495}" sibTransId="{BF0D74BE-5EB2-4999-BCBD-F230F9A202CB}"/>
    <dgm:cxn modelId="{55E7AFE6-BE84-4D73-908C-EE1D64A49FBF}" srcId="{6172C2C6-32FF-4E6F-830F-3CF6CA0E92A2}" destId="{1C875805-F297-4B3B-A8A4-249DB9590594}" srcOrd="0" destOrd="0" parTransId="{A66BCA0B-C756-4F7D-A6DA-3755B1A0AF56}" sibTransId="{5E7D2260-13C7-43B7-B461-7FE187B0F313}"/>
    <dgm:cxn modelId="{4D3BBBED-FB93-4D9B-90D4-6114C99E4D84}" type="presOf" srcId="{350E5884-A760-49B3-B5D7-B25D5969BEAC}" destId="{FCC7E269-1B11-4DEF-AC3E-913FB9302648}" srcOrd="0" destOrd="0" presId="urn:microsoft.com/office/officeart/2005/8/layout/vList2"/>
    <dgm:cxn modelId="{26E9143B-87B1-450E-95CC-1519886A717F}" type="presParOf" srcId="{F074778E-754D-4757-9531-30844E018001}" destId="{326EBF32-80BB-4721-B628-B577ED618226}" srcOrd="0" destOrd="0" presId="urn:microsoft.com/office/officeart/2005/8/layout/vList2"/>
    <dgm:cxn modelId="{7760D83A-EEB5-45A1-81F2-0235618F904B}" type="presParOf" srcId="{F074778E-754D-4757-9531-30844E018001}" destId="{FCC7E269-1B11-4DEF-AC3E-913FB9302648}" srcOrd="1" destOrd="0" presId="urn:microsoft.com/office/officeart/2005/8/layout/vList2"/>
    <dgm:cxn modelId="{1E85060C-CE99-4A6B-93C4-54FCE6A9E24E}" type="presParOf" srcId="{F074778E-754D-4757-9531-30844E018001}" destId="{8D843072-AA69-49F0-A50D-AAAFAD51D437}" srcOrd="2" destOrd="0" presId="urn:microsoft.com/office/officeart/2005/8/layout/vList2"/>
    <dgm:cxn modelId="{2F42412F-0E77-4E9D-9987-4EF3BE471BCA}" type="presParOf" srcId="{F074778E-754D-4757-9531-30844E018001}" destId="{69673EEF-D454-43C2-A2C2-588D56876AE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B7BA2-5D4C-4308-971C-FD5808C40772}">
      <dsp:nvSpPr>
        <dsp:cNvPr id="0" name=""/>
        <dsp:cNvSpPr/>
      </dsp:nvSpPr>
      <dsp:spPr>
        <a:xfrm>
          <a:off x="7399621" y="943370"/>
          <a:ext cx="1192448" cy="3407967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Generic Activity Model for Statistical Organizations (GAMSO)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Sector Review on GAMSO   </a:t>
          </a:r>
          <a:r>
            <a:rPr lang="en-US" sz="1200" kern="1200" dirty="0"/>
            <a:t>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(UNECE, Italy, Hungary, 18-20 October 2022</a:t>
          </a:r>
          <a:r>
            <a:rPr lang="en-US" sz="1200" kern="1200"/>
            <a:t>) </a:t>
          </a:r>
          <a:endParaRPr lang="en-US" sz="1200" kern="1200" dirty="0"/>
        </a:p>
      </dsp:txBody>
      <dsp:txXfrm>
        <a:off x="7551175" y="943370"/>
        <a:ext cx="1040894" cy="3407967"/>
      </dsp:txXfrm>
    </dsp:sp>
    <dsp:sp modelId="{2A5233BE-B446-44FB-AC0A-05B818DD7270}">
      <dsp:nvSpPr>
        <dsp:cNvPr id="0" name=""/>
        <dsp:cNvSpPr/>
      </dsp:nvSpPr>
      <dsp:spPr>
        <a:xfrm>
          <a:off x="7407115" y="0"/>
          <a:ext cx="1184954" cy="9464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2022-2023</a:t>
          </a:r>
        </a:p>
      </dsp:txBody>
      <dsp:txXfrm>
        <a:off x="7407115" y="0"/>
        <a:ext cx="1184954" cy="946416"/>
      </dsp:txXfrm>
    </dsp:sp>
    <dsp:sp modelId="{3F0227A5-4AB6-4B20-B468-C1C927AE6972}">
      <dsp:nvSpPr>
        <dsp:cNvPr id="0" name=""/>
        <dsp:cNvSpPr/>
      </dsp:nvSpPr>
      <dsp:spPr>
        <a:xfrm>
          <a:off x="6216332" y="943370"/>
          <a:ext cx="1192448" cy="3218684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- SIMS 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/>
            <a:t>- ESQR</a:t>
          </a:r>
          <a:endParaRPr lang="en-US" sz="1200" b="1" kern="1200" dirty="0"/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/>
            <a:t>- ESMS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/>
            <a:t>- SDMX</a:t>
          </a:r>
          <a:r>
            <a:rPr lang="en-US" sz="1200" b="1" kern="1200" dirty="0"/>
            <a:t>      </a:t>
          </a:r>
          <a:r>
            <a:rPr lang="en-US" sz="1200" kern="1200" dirty="0"/>
            <a:t>       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Trainings on SIMS and SDMX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Statistics Bulgaria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(ECASTAT project, World Bank)</a:t>
          </a:r>
          <a:endParaRPr lang="en-GB" sz="1200" kern="1200" dirty="0"/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- GAMSO piloted </a:t>
          </a:r>
          <a:r>
            <a:rPr lang="en-US" sz="1200" kern="1200" dirty="0"/>
            <a:t>(2020)</a:t>
          </a:r>
        </a:p>
      </dsp:txBody>
      <dsp:txXfrm>
        <a:off x="6367886" y="943370"/>
        <a:ext cx="1040894" cy="3218684"/>
      </dsp:txXfrm>
    </dsp:sp>
    <dsp:sp modelId="{701A6663-F4EB-4F73-ACE2-9FA7D20C2072}">
      <dsp:nvSpPr>
        <dsp:cNvPr id="0" name=""/>
        <dsp:cNvSpPr/>
      </dsp:nvSpPr>
      <dsp:spPr>
        <a:xfrm>
          <a:off x="6227157" y="94424"/>
          <a:ext cx="1185786" cy="8519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2020 -2021</a:t>
          </a:r>
        </a:p>
      </dsp:txBody>
      <dsp:txXfrm>
        <a:off x="6227157" y="94424"/>
        <a:ext cx="1185786" cy="851991"/>
      </dsp:txXfrm>
    </dsp:sp>
    <dsp:sp modelId="{358EF542-CF9E-4EBA-B1BE-2C54FC509567}">
      <dsp:nvSpPr>
        <dsp:cNvPr id="0" name=""/>
        <dsp:cNvSpPr/>
      </dsp:nvSpPr>
      <dsp:spPr>
        <a:xfrm>
          <a:off x="5033043" y="943370"/>
          <a:ext cx="1192448" cy="3029401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Metadata Developing Plan for 2021-2023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Trainings on Quality Management (EU STEP)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Trainings on SIMS (ECASTAT project, World Bank)</a:t>
          </a:r>
        </a:p>
      </dsp:txBody>
      <dsp:txXfrm>
        <a:off x="5184597" y="943370"/>
        <a:ext cx="1040894" cy="3029401"/>
      </dsp:txXfrm>
    </dsp:sp>
    <dsp:sp modelId="{1273344A-B092-4664-98D7-891597EF948B}">
      <dsp:nvSpPr>
        <dsp:cNvPr id="0" name=""/>
        <dsp:cNvSpPr/>
      </dsp:nvSpPr>
      <dsp:spPr>
        <a:xfrm>
          <a:off x="5033043" y="186237"/>
          <a:ext cx="1192448" cy="757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2019</a:t>
          </a:r>
        </a:p>
      </dsp:txBody>
      <dsp:txXfrm>
        <a:off x="5033043" y="186237"/>
        <a:ext cx="1192448" cy="757132"/>
      </dsp:txXfrm>
    </dsp:sp>
    <dsp:sp modelId="{227CA169-B53D-40E9-B4CA-D4D7F60F9061}">
      <dsp:nvSpPr>
        <dsp:cNvPr id="0" name=""/>
        <dsp:cNvSpPr/>
      </dsp:nvSpPr>
      <dsp:spPr>
        <a:xfrm>
          <a:off x="3843092" y="943370"/>
          <a:ext cx="1192448" cy="283968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Visualization of  statistical processes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Statistics Denmark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(</a:t>
          </a:r>
          <a:r>
            <a:rPr lang="da-DK" altLang="da-DK" sz="1200" kern="1200" dirty="0"/>
            <a:t>EU </a:t>
          </a:r>
          <a:r>
            <a:rPr lang="en-US" sz="1200" kern="1200" dirty="0"/>
            <a:t>Twinning Project - Phase II</a:t>
          </a:r>
          <a:r>
            <a:rPr lang="da-DK" sz="1200" kern="1200" dirty="0"/>
            <a:t>, </a:t>
          </a:r>
          <a:r>
            <a:rPr lang="en-US" sz="1200" kern="1200" dirty="0"/>
            <a:t>2015-2017)</a:t>
          </a:r>
          <a:r>
            <a:rPr lang="en-GB" sz="1200" kern="1200" dirty="0"/>
            <a:t> </a:t>
          </a:r>
          <a:r>
            <a:rPr lang="en-US" sz="1200" kern="1200" dirty="0"/>
            <a:t> </a:t>
          </a:r>
        </a:p>
      </dsp:txBody>
      <dsp:txXfrm>
        <a:off x="3994647" y="943370"/>
        <a:ext cx="1040894" cy="2839683"/>
      </dsp:txXfrm>
    </dsp:sp>
    <dsp:sp modelId="{AC6F572A-8E7E-47CE-A70D-0E0F5755C322}">
      <dsp:nvSpPr>
        <dsp:cNvPr id="0" name=""/>
        <dsp:cNvSpPr/>
      </dsp:nvSpPr>
      <dsp:spPr>
        <a:xfrm>
          <a:off x="3843092" y="280661"/>
          <a:ext cx="1192448" cy="6627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2017-2018</a:t>
          </a:r>
        </a:p>
      </dsp:txBody>
      <dsp:txXfrm>
        <a:off x="3843092" y="280661"/>
        <a:ext cx="1192448" cy="662708"/>
      </dsp:txXfrm>
    </dsp:sp>
    <dsp:sp modelId="{2B7E04AA-2EA8-46AD-992B-A46E0D719742}">
      <dsp:nvSpPr>
        <dsp:cNvPr id="0" name=""/>
        <dsp:cNvSpPr/>
      </dsp:nvSpPr>
      <dsp:spPr>
        <a:xfrm>
          <a:off x="2650644" y="943370"/>
          <a:ext cx="1192448" cy="2650399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altLang="da-DK" sz="1200" b="1" kern="1200" dirty="0"/>
            <a:t>Guality Management Unit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Quality Policy Document 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200" b="1" kern="1200" dirty="0"/>
            <a:t>Quality Assurance Framework of the ESS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Statistics Denmark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altLang="da-DK" sz="1200" kern="1200" dirty="0"/>
            <a:t>(EU </a:t>
          </a:r>
          <a:r>
            <a:rPr lang="en-US" sz="1200" kern="1200" dirty="0"/>
            <a:t>Twinning Project - Phase II</a:t>
          </a:r>
          <a:r>
            <a:rPr lang="da-DK" sz="1200" kern="1200" dirty="0"/>
            <a:t>,</a:t>
          </a:r>
          <a:r>
            <a:rPr lang="en-US" sz="1200" kern="1200" dirty="0"/>
            <a:t> 2015-2017)</a:t>
          </a:r>
          <a:r>
            <a:rPr lang="en-GB" sz="1200" kern="1200" dirty="0"/>
            <a:t> </a:t>
          </a:r>
          <a:endParaRPr lang="en-US" altLang="en-US" sz="1200" kern="1200" dirty="0"/>
        </a:p>
      </dsp:txBody>
      <dsp:txXfrm>
        <a:off x="2802198" y="943370"/>
        <a:ext cx="1040894" cy="2650399"/>
      </dsp:txXfrm>
    </dsp:sp>
    <dsp:sp modelId="{F0A1D139-B69A-49CB-B912-DA4B63F04049}">
      <dsp:nvSpPr>
        <dsp:cNvPr id="0" name=""/>
        <dsp:cNvSpPr/>
      </dsp:nvSpPr>
      <dsp:spPr>
        <a:xfrm>
          <a:off x="2650644" y="378566"/>
          <a:ext cx="1192448" cy="567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2016</a:t>
          </a:r>
        </a:p>
      </dsp:txBody>
      <dsp:txXfrm>
        <a:off x="2650644" y="378566"/>
        <a:ext cx="1192448" cy="567849"/>
      </dsp:txXfrm>
    </dsp:sp>
    <dsp:sp modelId="{A159967B-7C97-4401-BE4C-48D8FF6B25C5}">
      <dsp:nvSpPr>
        <dsp:cNvPr id="0" name=""/>
        <dsp:cNvSpPr/>
      </dsp:nvSpPr>
      <dsp:spPr>
        <a:xfrm>
          <a:off x="1457362" y="943370"/>
          <a:ext cx="1192448" cy="2461116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200" b="1" kern="1200" dirty="0"/>
            <a:t>Generic Statistical Business Process Model (GSBPM)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Statistics Norway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(EFTA cooperation project, 2015)</a:t>
          </a:r>
          <a:r>
            <a:rPr lang="en-US" altLang="en-US" sz="1200" kern="1200" dirty="0"/>
            <a:t>  </a:t>
          </a:r>
          <a:endParaRPr lang="en-US" sz="1200" kern="1200" dirty="0"/>
        </a:p>
      </dsp:txBody>
      <dsp:txXfrm>
        <a:off x="1608917" y="943370"/>
        <a:ext cx="1040894" cy="2461116"/>
      </dsp:txXfrm>
    </dsp:sp>
    <dsp:sp modelId="{974F448F-A066-40DB-83DF-B961B63E23B9}">
      <dsp:nvSpPr>
        <dsp:cNvPr id="0" name=""/>
        <dsp:cNvSpPr/>
      </dsp:nvSpPr>
      <dsp:spPr>
        <a:xfrm>
          <a:off x="1457362" y="469944"/>
          <a:ext cx="1192448" cy="473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2014-2015</a:t>
          </a:r>
        </a:p>
      </dsp:txBody>
      <dsp:txXfrm>
        <a:off x="1457362" y="469944"/>
        <a:ext cx="1192448" cy="473425"/>
      </dsp:txXfrm>
    </dsp:sp>
    <dsp:sp modelId="{BFCFF6C1-356B-409E-B490-DE91A8A7F309}">
      <dsp:nvSpPr>
        <dsp:cNvPr id="0" name=""/>
        <dsp:cNvSpPr/>
      </dsp:nvSpPr>
      <dsp:spPr>
        <a:xfrm>
          <a:off x="264914" y="943370"/>
          <a:ext cx="1192448" cy="227183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altLang="da-DK" sz="1200" b="1" kern="1200" dirty="0"/>
            <a:t>Working Group on Quality Management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200" b="1" kern="1200" dirty="0"/>
            <a:t>Quality declarations </a:t>
          </a:r>
          <a:r>
            <a:rPr lang="da-DK" altLang="da-DK" sz="1200" b="1" kern="1200" dirty="0"/>
            <a:t>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Statistics Denmark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Statistics Latvia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200" kern="1200" dirty="0"/>
            <a:t>(EU Twinning project - </a:t>
          </a:r>
          <a:r>
            <a:rPr lang="en-US" sz="1200" kern="1200" dirty="0"/>
            <a:t>Phase I</a:t>
          </a:r>
          <a:r>
            <a:rPr lang="da-DK" sz="1200" kern="1200" dirty="0"/>
            <a:t>, </a:t>
          </a:r>
          <a:r>
            <a:rPr lang="en-US" altLang="en-US" sz="1200" kern="1200" dirty="0"/>
            <a:t>2011-2013)</a:t>
          </a:r>
          <a:r>
            <a:rPr lang="da-DK" altLang="da-DK" sz="1200" kern="1200" dirty="0"/>
            <a:t> </a:t>
          </a:r>
          <a:endParaRPr lang="en-US" sz="1200" kern="1200" dirty="0"/>
        </a:p>
      </dsp:txBody>
      <dsp:txXfrm>
        <a:off x="416468" y="943370"/>
        <a:ext cx="1040894" cy="2271833"/>
      </dsp:txXfrm>
    </dsp:sp>
    <dsp:sp modelId="{EFBFBAAD-1A25-4C7D-A790-70EBB71B3AD2}">
      <dsp:nvSpPr>
        <dsp:cNvPr id="0" name=""/>
        <dsp:cNvSpPr/>
      </dsp:nvSpPr>
      <dsp:spPr>
        <a:xfrm>
          <a:off x="264914" y="564803"/>
          <a:ext cx="1192448" cy="3785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2011-2013</a:t>
          </a:r>
        </a:p>
      </dsp:txBody>
      <dsp:txXfrm>
        <a:off x="264914" y="564803"/>
        <a:ext cx="1192448" cy="3785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7322A-7AED-4324-94AF-AB7574734203}">
      <dsp:nvSpPr>
        <dsp:cNvPr id="0" name=""/>
        <dsp:cNvSpPr/>
      </dsp:nvSpPr>
      <dsp:spPr>
        <a:xfrm>
          <a:off x="3506018" y="179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SIMS</a:t>
          </a:r>
        </a:p>
      </dsp:txBody>
      <dsp:txXfrm>
        <a:off x="3544652" y="40427"/>
        <a:ext cx="1140294" cy="714147"/>
      </dsp:txXfrm>
    </dsp:sp>
    <dsp:sp modelId="{7F9D2F5E-E5FA-42B8-9694-0742EC8070B3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2627619" y="162787"/>
              </a:moveTo>
              <a:arcTo wR="1865480" hR="1865480" stAng="17646820" swAng="9247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8A4E3-4A27-4162-B28B-9569DA35A594}">
      <dsp:nvSpPr>
        <dsp:cNvPr id="0" name=""/>
        <dsp:cNvSpPr/>
      </dsp:nvSpPr>
      <dsp:spPr>
        <a:xfrm>
          <a:off x="5121571" y="93453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Quality Assurance framework</a:t>
          </a:r>
        </a:p>
      </dsp:txBody>
      <dsp:txXfrm>
        <a:off x="5160205" y="973167"/>
        <a:ext cx="1140294" cy="714147"/>
      </dsp:txXfrm>
    </dsp:sp>
    <dsp:sp modelId="{F12213C5-8C1E-4974-B63F-119202211F3A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3701861" y="1537269"/>
              </a:moveTo>
              <a:arcTo wR="1865480" hR="1865480" stAng="20992001" swAng="12159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8DFADA-2005-46A6-9CD3-F5962E012068}">
      <dsp:nvSpPr>
        <dsp:cNvPr id="0" name=""/>
        <dsp:cNvSpPr/>
      </dsp:nvSpPr>
      <dsp:spPr>
        <a:xfrm>
          <a:off x="5121571" y="280001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Self-assessment</a:t>
          </a:r>
          <a:r>
            <a:rPr lang="az-Cyrl-AZ" sz="1400" kern="1200" dirty="0"/>
            <a:t>а</a:t>
          </a:r>
          <a:endParaRPr lang="en-US" sz="1400" kern="1200" dirty="0"/>
        </a:p>
      </dsp:txBody>
      <dsp:txXfrm>
        <a:off x="5160205" y="2838647"/>
        <a:ext cx="1140294" cy="714147"/>
      </dsp:txXfrm>
    </dsp:sp>
    <dsp:sp modelId="{0559BF44-EB79-4E55-83EB-A93914F2C956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3052708" y="3304405"/>
              </a:moveTo>
              <a:arcTo wR="1865480" hR="1865480" stAng="3028478" swAng="9247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F7F58D-8E38-4732-908C-0DD7643A23E7}">
      <dsp:nvSpPr>
        <dsp:cNvPr id="0" name=""/>
        <dsp:cNvSpPr/>
      </dsp:nvSpPr>
      <dsp:spPr>
        <a:xfrm>
          <a:off x="3506018" y="373275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Quality Declarations</a:t>
          </a:r>
        </a:p>
      </dsp:txBody>
      <dsp:txXfrm>
        <a:off x="3544652" y="3771387"/>
        <a:ext cx="1140294" cy="714147"/>
      </dsp:txXfrm>
    </dsp:sp>
    <dsp:sp modelId="{E72C9404-8E36-4B64-8F82-F58FE4C1BB8B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1103341" y="3568172"/>
              </a:moveTo>
              <a:arcTo wR="1865480" hR="1865480" stAng="6846820" swAng="9247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435F38-4BFD-4D9B-9436-F0E9517DF937}">
      <dsp:nvSpPr>
        <dsp:cNvPr id="0" name=""/>
        <dsp:cNvSpPr/>
      </dsp:nvSpPr>
      <dsp:spPr>
        <a:xfrm>
          <a:off x="1890465" y="280001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GSBPM</a:t>
          </a:r>
        </a:p>
      </dsp:txBody>
      <dsp:txXfrm>
        <a:off x="1929099" y="2838647"/>
        <a:ext cx="1140294" cy="714147"/>
      </dsp:txXfrm>
    </dsp:sp>
    <dsp:sp modelId="{70DD80C3-38F8-4A2A-B050-ED2D919F5CC7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29099" y="2193691"/>
              </a:moveTo>
              <a:arcTo wR="1865480" hR="1865480" stAng="10192001" swAng="12159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7974A1-DC3C-43F3-816A-79A4FC531844}">
      <dsp:nvSpPr>
        <dsp:cNvPr id="0" name=""/>
        <dsp:cNvSpPr/>
      </dsp:nvSpPr>
      <dsp:spPr>
        <a:xfrm>
          <a:off x="1890465" y="934533"/>
          <a:ext cx="1217562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GAMSO</a:t>
          </a:r>
        </a:p>
      </dsp:txBody>
      <dsp:txXfrm>
        <a:off x="1929099" y="973167"/>
        <a:ext cx="1140294" cy="714147"/>
      </dsp:txXfrm>
    </dsp:sp>
    <dsp:sp modelId="{CF7D3D54-75A5-49E4-B79B-C63E45C46B34}">
      <dsp:nvSpPr>
        <dsp:cNvPr id="0" name=""/>
        <dsp:cNvSpPr/>
      </dsp:nvSpPr>
      <dsp:spPr>
        <a:xfrm>
          <a:off x="2249319" y="39750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678251" y="426555"/>
              </a:moveTo>
              <a:arcTo wR="1865480" hR="1865480" stAng="13828478" swAng="9247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6EBF32-80BB-4721-B628-B577ED618226}">
      <dsp:nvSpPr>
        <dsp:cNvPr id="0" name=""/>
        <dsp:cNvSpPr/>
      </dsp:nvSpPr>
      <dsp:spPr>
        <a:xfrm>
          <a:off x="0" y="33964"/>
          <a:ext cx="3155298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Euro SDMX Metadata Structure (ESMS) </a:t>
          </a:r>
          <a:endParaRPr lang="en-US" sz="1800" kern="1200" dirty="0"/>
        </a:p>
      </dsp:txBody>
      <dsp:txXfrm>
        <a:off x="49347" y="83311"/>
        <a:ext cx="3056604" cy="912186"/>
      </dsp:txXfrm>
    </dsp:sp>
    <dsp:sp modelId="{FCC7E269-1B11-4DEF-AC3E-913FB9302648}">
      <dsp:nvSpPr>
        <dsp:cNvPr id="0" name=""/>
        <dsp:cNvSpPr/>
      </dsp:nvSpPr>
      <dsp:spPr>
        <a:xfrm>
          <a:off x="0" y="1044844"/>
          <a:ext cx="3155298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181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b="1" kern="1200" dirty="0"/>
            <a:t>User-oriented quality reporting standard</a:t>
          </a:r>
          <a:endParaRPr lang="en-US" sz="1800" kern="1200" dirty="0"/>
        </a:p>
      </dsp:txBody>
      <dsp:txXfrm>
        <a:off x="0" y="1044844"/>
        <a:ext cx="3155298" cy="894240"/>
      </dsp:txXfrm>
    </dsp:sp>
    <dsp:sp modelId="{8D843072-AA69-49F0-A50D-AAAFAD51D437}">
      <dsp:nvSpPr>
        <dsp:cNvPr id="0" name=""/>
        <dsp:cNvSpPr/>
      </dsp:nvSpPr>
      <dsp:spPr>
        <a:xfrm>
          <a:off x="0" y="1939084"/>
          <a:ext cx="3155298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ESS Standard Quality Report Structure (ESQRS) </a:t>
          </a:r>
          <a:endParaRPr lang="en-US" sz="1800" kern="1200" dirty="0"/>
        </a:p>
      </dsp:txBody>
      <dsp:txXfrm>
        <a:off x="49347" y="1988431"/>
        <a:ext cx="3056604" cy="912186"/>
      </dsp:txXfrm>
    </dsp:sp>
    <dsp:sp modelId="{69673EEF-D454-43C2-A2C2-588D56876AE0}">
      <dsp:nvSpPr>
        <dsp:cNvPr id="0" name=""/>
        <dsp:cNvSpPr/>
      </dsp:nvSpPr>
      <dsp:spPr>
        <a:xfrm>
          <a:off x="0" y="2949964"/>
          <a:ext cx="3155298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181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b="1" kern="1200" dirty="0"/>
            <a:t>Producer-oriented quality reporting standard</a:t>
          </a:r>
          <a:endParaRPr lang="en-US" sz="1800" kern="1200" dirty="0"/>
        </a:p>
      </dsp:txBody>
      <dsp:txXfrm>
        <a:off x="0" y="2949964"/>
        <a:ext cx="3155298" cy="894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CC5B2-E458-4164-B82B-56BA866506A8}" type="datetimeFigureOut">
              <a:rPr lang="en-US" smtClean="0"/>
              <a:pPr/>
              <a:t>10/21/2025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DE4A6-1823-47A1-8838-D06F8AEC98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4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4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2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37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02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87DF-EA9E-493B-A0AA-46207C3ADF9B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32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9750-35CA-4ED6-8A15-B5D501E1FFC3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29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B2C4-FB5A-4855-A6D6-A4AD24AA1C13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52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6582834"/>
            <a:ext cx="9144000" cy="275167"/>
            <a:chOff x="1" y="6912818"/>
            <a:chExt cx="11880848" cy="288082"/>
          </a:xfrm>
        </p:grpSpPr>
        <p:sp>
          <p:nvSpPr>
            <p:cNvPr id="4" name="Rectangle 3"/>
            <p:cNvSpPr/>
            <p:nvPr/>
          </p:nvSpPr>
          <p:spPr>
            <a:xfrm rot="5400000">
              <a:off x="10585015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9612477" y="6947734"/>
              <a:ext cx="252626" cy="253706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10261180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9937344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11430701" y="6750752"/>
              <a:ext cx="252626" cy="647671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963774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0908851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9288641" y="6947735"/>
              <a:ext cx="252626" cy="253705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1" y="6912818"/>
              <a:ext cx="8894135" cy="0"/>
            </a:xfrm>
            <a:prstGeom prst="line">
              <a:avLst/>
            </a:prstGeom>
            <a:solidFill>
              <a:srgbClr val="9B111E"/>
            </a:solidFill>
            <a:ln w="38100"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Rectangle 12"/>
            <p:cNvSpPr/>
            <p:nvPr/>
          </p:nvSpPr>
          <p:spPr>
            <a:xfrm rot="5400000">
              <a:off x="4321787" y="2628552"/>
              <a:ext cx="252626" cy="8892072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1589" y="787401"/>
            <a:ext cx="1279525" cy="740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1346201" y="787401"/>
            <a:ext cx="1279525" cy="7408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954838" y="6561667"/>
            <a:ext cx="2133600" cy="364067"/>
          </a:xfrm>
          <a:prstGeom prst="rect">
            <a:avLst/>
          </a:prstGeom>
        </p:spPr>
        <p:txBody>
          <a:bodyPr lIns="109002" tIns="54504" rIns="109002" bIns="54504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61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A2E05A9-8F54-464E-B6AB-15C284AA603F}" type="slidenum">
              <a:rPr lang="en-US" sz="1400" b="1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defTabSz="8161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MY" sz="1000" b="1" dirty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76200" y="-123395"/>
            <a:ext cx="6096000" cy="1042059"/>
          </a:xfrm>
        </p:spPr>
        <p:txBody>
          <a:bodyPr>
            <a:noAutofit/>
          </a:bodyPr>
          <a:lstStyle>
            <a:lvl1pPr algn="l">
              <a:defRPr sz="3200" b="1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68263" y="6536267"/>
            <a:ext cx="1687513" cy="402167"/>
          </a:xfrm>
        </p:spPr>
        <p:txBody>
          <a:bodyPr/>
          <a:lstStyle>
            <a:lvl1pPr>
              <a:defRPr>
                <a:solidFill>
                  <a:srgbClr val="FFCCCC"/>
                </a:solidFill>
              </a:defRPr>
            </a:lvl1pPr>
          </a:lstStyle>
          <a:p>
            <a:pPr>
              <a:defRPr/>
            </a:pPr>
            <a:r>
              <a:rPr lang="en-MY"/>
              <a:t>Copyright ISIWSC2019</a:t>
            </a:r>
          </a:p>
        </p:txBody>
      </p:sp>
    </p:spTree>
    <p:extLst>
      <p:ext uri="{BB962C8B-B14F-4D97-AF65-F5344CB8AC3E}">
        <p14:creationId xmlns:p14="http://schemas.microsoft.com/office/powerpoint/2010/main" val="1908297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6582834"/>
            <a:ext cx="9144000" cy="275167"/>
            <a:chOff x="1" y="6912818"/>
            <a:chExt cx="11880848" cy="288082"/>
          </a:xfrm>
        </p:grpSpPr>
        <p:sp>
          <p:nvSpPr>
            <p:cNvPr id="4" name="Rectangle 3"/>
            <p:cNvSpPr/>
            <p:nvPr/>
          </p:nvSpPr>
          <p:spPr>
            <a:xfrm rot="5400000">
              <a:off x="10585015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9612477" y="6947734"/>
              <a:ext cx="252626" cy="253706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10261180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9937344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11430701" y="6750752"/>
              <a:ext cx="252626" cy="647671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963774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0908851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9288641" y="6947735"/>
              <a:ext cx="252626" cy="253705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1" y="6912818"/>
              <a:ext cx="8894135" cy="0"/>
            </a:xfrm>
            <a:prstGeom prst="line">
              <a:avLst/>
            </a:prstGeom>
            <a:solidFill>
              <a:srgbClr val="9B111E"/>
            </a:solidFill>
            <a:ln w="38100"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Rectangle 12"/>
            <p:cNvSpPr/>
            <p:nvPr/>
          </p:nvSpPr>
          <p:spPr>
            <a:xfrm rot="5400000">
              <a:off x="4321787" y="2628552"/>
              <a:ext cx="252626" cy="8892072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1589" y="787401"/>
            <a:ext cx="1279525" cy="740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1346201" y="787401"/>
            <a:ext cx="1279525" cy="7408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954838" y="6561667"/>
            <a:ext cx="2133600" cy="364067"/>
          </a:xfrm>
          <a:prstGeom prst="rect">
            <a:avLst/>
          </a:prstGeom>
        </p:spPr>
        <p:txBody>
          <a:bodyPr lIns="109002" tIns="54504" rIns="109002" bIns="54504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61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A2E05A9-8F54-464E-B6AB-15C284AA603F}" type="slidenum">
              <a:rPr lang="en-US" sz="1400" b="1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defTabSz="8161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MY" sz="1000" b="1" dirty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76200" y="-123395"/>
            <a:ext cx="6096000" cy="1042059"/>
          </a:xfrm>
        </p:spPr>
        <p:txBody>
          <a:bodyPr>
            <a:noAutofit/>
          </a:bodyPr>
          <a:lstStyle>
            <a:lvl1pPr algn="l">
              <a:defRPr sz="3200" b="1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68263" y="6536267"/>
            <a:ext cx="1687513" cy="402167"/>
          </a:xfrm>
        </p:spPr>
        <p:txBody>
          <a:bodyPr/>
          <a:lstStyle>
            <a:lvl1pPr>
              <a:defRPr>
                <a:solidFill>
                  <a:srgbClr val="FFCCCC"/>
                </a:solidFill>
              </a:defRPr>
            </a:lvl1pPr>
          </a:lstStyle>
          <a:p>
            <a:pPr>
              <a:defRPr/>
            </a:pPr>
            <a:r>
              <a:rPr lang="en-MY"/>
              <a:t>Copyright ISIWSC2019</a:t>
            </a:r>
          </a:p>
        </p:txBody>
      </p:sp>
    </p:spTree>
    <p:extLst>
      <p:ext uri="{BB962C8B-B14F-4D97-AF65-F5344CB8AC3E}">
        <p14:creationId xmlns:p14="http://schemas.microsoft.com/office/powerpoint/2010/main" val="2601032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6582834"/>
            <a:ext cx="9144000" cy="275167"/>
            <a:chOff x="1" y="6912818"/>
            <a:chExt cx="11880848" cy="288082"/>
          </a:xfrm>
        </p:grpSpPr>
        <p:sp>
          <p:nvSpPr>
            <p:cNvPr id="4" name="Rectangle 3"/>
            <p:cNvSpPr/>
            <p:nvPr/>
          </p:nvSpPr>
          <p:spPr>
            <a:xfrm rot="5400000">
              <a:off x="10585015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9612477" y="6947734"/>
              <a:ext cx="252626" cy="253706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10261180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9937344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11430701" y="6750752"/>
              <a:ext cx="252626" cy="647671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963774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0908851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9288641" y="6947735"/>
              <a:ext cx="252626" cy="253705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1" y="6912818"/>
              <a:ext cx="8894135" cy="0"/>
            </a:xfrm>
            <a:prstGeom prst="line">
              <a:avLst/>
            </a:prstGeom>
            <a:solidFill>
              <a:srgbClr val="9B111E"/>
            </a:solidFill>
            <a:ln w="38100"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Rectangle 12"/>
            <p:cNvSpPr/>
            <p:nvPr/>
          </p:nvSpPr>
          <p:spPr>
            <a:xfrm rot="5400000">
              <a:off x="4321787" y="2628552"/>
              <a:ext cx="252626" cy="8892072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1589" y="787401"/>
            <a:ext cx="1279525" cy="740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1346201" y="787401"/>
            <a:ext cx="1279525" cy="7408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954838" y="6561667"/>
            <a:ext cx="2133600" cy="364067"/>
          </a:xfrm>
          <a:prstGeom prst="rect">
            <a:avLst/>
          </a:prstGeom>
        </p:spPr>
        <p:txBody>
          <a:bodyPr lIns="109002" tIns="54504" rIns="109002" bIns="54504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61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4A2E05A9-8F54-464E-B6AB-15C284AA603F}" type="slidenum">
              <a:rPr lang="en-US" sz="1400" b="1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defTabSz="8161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MY" sz="1000" b="1" dirty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76200" y="-123395"/>
            <a:ext cx="6096000" cy="1042059"/>
          </a:xfrm>
        </p:spPr>
        <p:txBody>
          <a:bodyPr>
            <a:noAutofit/>
          </a:bodyPr>
          <a:lstStyle>
            <a:lvl1pPr algn="l">
              <a:defRPr sz="3200" b="1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68263" y="6536267"/>
            <a:ext cx="1687513" cy="402167"/>
          </a:xfrm>
        </p:spPr>
        <p:txBody>
          <a:bodyPr/>
          <a:lstStyle>
            <a:lvl1pPr>
              <a:defRPr>
                <a:solidFill>
                  <a:srgbClr val="FFCCCC"/>
                </a:solidFill>
              </a:defRPr>
            </a:lvl1pPr>
          </a:lstStyle>
          <a:p>
            <a:pPr>
              <a:defRPr/>
            </a:pPr>
            <a:r>
              <a:rPr lang="en-MY"/>
              <a:t>Copyright ISIWSC2019</a:t>
            </a:r>
          </a:p>
        </p:txBody>
      </p:sp>
    </p:spTree>
    <p:extLst>
      <p:ext uri="{BB962C8B-B14F-4D97-AF65-F5344CB8AC3E}">
        <p14:creationId xmlns:p14="http://schemas.microsoft.com/office/powerpoint/2010/main" val="1336532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6582834"/>
            <a:ext cx="9144000" cy="275167"/>
            <a:chOff x="1" y="6912818"/>
            <a:chExt cx="11880848" cy="288082"/>
          </a:xfrm>
        </p:grpSpPr>
        <p:sp>
          <p:nvSpPr>
            <p:cNvPr id="4" name="Rectangle 3"/>
            <p:cNvSpPr/>
            <p:nvPr/>
          </p:nvSpPr>
          <p:spPr>
            <a:xfrm rot="5400000">
              <a:off x="10585015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9612477" y="6947734"/>
              <a:ext cx="252626" cy="253706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10261180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9937344" y="6948766"/>
              <a:ext cx="252626" cy="251643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11430701" y="6750752"/>
              <a:ext cx="252626" cy="647671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963774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0908851" y="6948766"/>
              <a:ext cx="252626" cy="251643"/>
            </a:xfrm>
            <a:prstGeom prst="rect">
              <a:avLst/>
            </a:prstGeom>
            <a:solidFill>
              <a:srgbClr val="9B111E"/>
            </a:solidFill>
            <a:ln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9288641" y="6947735"/>
              <a:ext cx="252626" cy="253705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1" y="6912818"/>
              <a:ext cx="8894135" cy="0"/>
            </a:xfrm>
            <a:prstGeom prst="line">
              <a:avLst/>
            </a:prstGeom>
            <a:solidFill>
              <a:srgbClr val="9B111E"/>
            </a:solidFill>
            <a:ln w="38100">
              <a:solidFill>
                <a:srgbClr val="9B11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Rectangle 12"/>
            <p:cNvSpPr/>
            <p:nvPr/>
          </p:nvSpPr>
          <p:spPr>
            <a:xfrm rot="5400000">
              <a:off x="4321787" y="2628552"/>
              <a:ext cx="252626" cy="8892072"/>
            </a:xfrm>
            <a:prstGeom prst="rect">
              <a:avLst/>
            </a:prstGeom>
            <a:solidFill>
              <a:srgbClr val="1C2548"/>
            </a:solidFill>
            <a:ln>
              <a:solidFill>
                <a:srgbClr val="1C2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91373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MY" sz="1800"/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1589" y="787401"/>
            <a:ext cx="1279525" cy="740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1346201" y="787401"/>
            <a:ext cx="1279525" cy="7408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anchor="ctr"/>
          <a:lstStyle/>
          <a:p>
            <a:pPr algn="ctr" defTabSz="91373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954838" y="6561667"/>
            <a:ext cx="2133600" cy="364067"/>
          </a:xfrm>
          <a:prstGeom prst="rect">
            <a:avLst/>
          </a:prstGeom>
        </p:spPr>
        <p:txBody>
          <a:bodyPr lIns="109002" tIns="54504" rIns="109002" bIns="54504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161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12CA2194-A682-4FBD-9C95-E830F9BCB0CD}" type="slidenum">
              <a:rPr lang="en-US" sz="1400" b="1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defTabSz="81611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MY" sz="1000" b="1" dirty="0">
              <a:solidFill>
                <a:srgbClr val="FF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76200" y="-123395"/>
            <a:ext cx="6096000" cy="1042059"/>
          </a:xfrm>
        </p:spPr>
        <p:txBody>
          <a:bodyPr>
            <a:noAutofit/>
          </a:bodyPr>
          <a:lstStyle>
            <a:lvl1pPr algn="l">
              <a:defRPr sz="3200" b="1"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68263" y="6536267"/>
            <a:ext cx="1687513" cy="402167"/>
          </a:xfrm>
        </p:spPr>
        <p:txBody>
          <a:bodyPr/>
          <a:lstStyle>
            <a:lvl1pPr>
              <a:defRPr>
                <a:solidFill>
                  <a:srgbClr val="FFCCCC"/>
                </a:solidFill>
              </a:defRPr>
            </a:lvl1pPr>
          </a:lstStyle>
          <a:p>
            <a:pPr>
              <a:defRPr/>
            </a:pPr>
            <a:r>
              <a:rPr lang="en-MY"/>
              <a:t>Copyright ISIWSC2019</a:t>
            </a:r>
          </a:p>
        </p:txBody>
      </p:sp>
    </p:spTree>
    <p:extLst>
      <p:ext uri="{BB962C8B-B14F-4D97-AF65-F5344CB8AC3E}">
        <p14:creationId xmlns:p14="http://schemas.microsoft.com/office/powerpoint/2010/main" val="208532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D3F47-9284-4FD4-9330-861EC02D75B8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37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0853-FAF5-4D90-A824-B6812F3E468C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748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33C0B-4F7E-41FD-8D56-E6737DD2B79D}" type="datetime1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621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15738-244A-43FA-8AFD-0824B50B4444}" type="datetime1">
              <a:rPr lang="en-GB" smtClean="0"/>
              <a:t>21/10/2025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78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F12A0-78DB-45FB-9D3B-CCB236952480}" type="datetime1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3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85D4-F123-437D-AE8B-A7F5B87975FF}" type="datetime1">
              <a:rPr lang="en-GB" smtClean="0"/>
              <a:t>21/10/2025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94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305C6-5508-4364-9D36-06BC1A882A99}" type="datetime1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93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DC9-E8A6-4B2C-9E15-90D6A435CF49}" type="datetime1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022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610FC-97B6-474D-AB68-3376D2A0B2A4}" type="datetime1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18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mstat.am/" TargetMode="External"/><Relationship Id="rId2" Type="http://schemas.openxmlformats.org/officeDocument/2006/relationships/hyperlink" Target="mailto:info@armstat.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www.armstatbank.a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armstat.am/en/?nid=54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rmstat.am/en/?nid=828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1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6.jpeg"/><Relationship Id="rId4" Type="http://schemas.openxmlformats.org/officeDocument/2006/relationships/diagramQuickStyle" Target="../diagrams/quickStyle3.xml"/><Relationship Id="rId9" Type="http://schemas.openxmlformats.org/officeDocument/2006/relationships/hyperlink" Target="https://www.armstat.am/en/?nid=836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algn="l"/>
            <a:endParaRPr lang="en-US" sz="18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l"/>
            <a:endParaRPr lang="en-US" sz="6000" b="1" dirty="0">
              <a:solidFill>
                <a:schemeClr val="tx1"/>
              </a:solidFill>
            </a:endParaRPr>
          </a:p>
          <a:p>
            <a:pPr algn="l"/>
            <a:endParaRPr lang="en-GB" sz="6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766293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4"/>
          </p:nvPr>
        </p:nvSpPr>
        <p:spPr>
          <a:xfrm>
            <a:off x="323529" y="2174874"/>
            <a:ext cx="8484708" cy="1254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Applying the modernization tools in </a:t>
            </a:r>
            <a:r>
              <a:rPr lang="en-US" sz="3200" b="1" dirty="0" err="1"/>
              <a:t>Armstat</a:t>
            </a:r>
            <a:endParaRPr lang="en-US" sz="3200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620000" y="221629"/>
            <a:ext cx="1316038" cy="663576"/>
            <a:chOff x="5040" y="1872"/>
            <a:chExt cx="1621" cy="972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>
                  <a:latin typeface="Arial Armenian" pitchFamily="34" charset="0"/>
                </a:rPr>
                <a:t>Ðì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107504" y="4293096"/>
            <a:ext cx="8928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International Forum</a:t>
            </a:r>
          </a:p>
          <a:p>
            <a:pPr algn="ctr"/>
            <a:r>
              <a:rPr lang="en-US" i="1" dirty="0"/>
              <a:t>"Digital Transformation of National Statistical Systems“</a:t>
            </a:r>
          </a:p>
          <a:p>
            <a:pPr algn="ctr"/>
            <a:r>
              <a:rPr lang="en-US" dirty="0"/>
              <a:t>November 6-7, 2025, Astana, Kazakhstan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Anahit Safyan</a:t>
            </a:r>
            <a:r>
              <a:rPr lang="ru-RU" dirty="0"/>
              <a:t>, </a:t>
            </a:r>
            <a:r>
              <a:rPr lang="en-US" dirty="0"/>
              <a:t>Deputy President, </a:t>
            </a:r>
            <a:r>
              <a:rPr lang="en-US" dirty="0" err="1"/>
              <a:t>Armstat</a:t>
            </a:r>
            <a:r>
              <a:rPr lang="en-US" dirty="0"/>
              <a:t>,</a:t>
            </a:r>
            <a:r>
              <a:rPr lang="az-Cyrl-AZ" dirty="0"/>
              <a:t> </a:t>
            </a:r>
            <a:r>
              <a:rPr lang="en-US" dirty="0"/>
              <a:t>PhD</a:t>
            </a:r>
            <a:endParaRPr lang="en-US" b="1" dirty="0"/>
          </a:p>
        </p:txBody>
      </p:sp>
      <p:pic>
        <p:nvPicPr>
          <p:cNvPr id="1026" name="Picture 2" descr="Img of Modernization and innovation">
            <a:extLst>
              <a:ext uri="{FF2B5EF4-FFF2-40B4-BE49-F238E27FC236}">
                <a16:creationId xmlns:a16="http://schemas.microsoft.com/office/drawing/2014/main" id="{7FF36D7C-C2ED-4C19-68E6-6165840D3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93" y="132730"/>
            <a:ext cx="15049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293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Group 4"/>
          <p:cNvGrpSpPr>
            <a:grpSpLocks/>
          </p:cNvGrpSpPr>
          <p:nvPr/>
        </p:nvGrpSpPr>
        <p:grpSpPr bwMode="auto">
          <a:xfrm>
            <a:off x="7668344" y="161507"/>
            <a:ext cx="1316038" cy="593725"/>
            <a:chOff x="5040" y="1872"/>
            <a:chExt cx="1621" cy="972"/>
          </a:xfrm>
        </p:grpSpPr>
        <p:grpSp>
          <p:nvGrpSpPr>
            <p:cNvPr id="11270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11272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1273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4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5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6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7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8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71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pic>
        <p:nvPicPr>
          <p:cNvPr id="11268" name="Picture 2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3" y="2492896"/>
            <a:ext cx="4680519" cy="3124531"/>
          </a:xfrm>
        </p:spPr>
      </p:pic>
      <p:sp>
        <p:nvSpPr>
          <p:cNvPr id="11269" name="Rectangle 1"/>
          <p:cNvSpPr>
            <a:spLocks noChangeArrowheads="1"/>
          </p:cNvSpPr>
          <p:nvPr/>
        </p:nvSpPr>
        <p:spPr bwMode="auto">
          <a:xfrm>
            <a:off x="179513" y="1561703"/>
            <a:ext cx="8838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</a:pPr>
            <a:endParaRPr lang="en-GB" altLang="en-US" sz="2000" dirty="0"/>
          </a:p>
          <a:p>
            <a:pPr marL="342900" indent="-342900">
              <a:spcBef>
                <a:spcPct val="0"/>
              </a:spcBef>
            </a:pPr>
            <a:r>
              <a:rPr lang="en-GB" altLang="en-US" sz="2000" dirty="0">
                <a:latin typeface="+mn-lt"/>
                <a:cs typeface="+mn-cs"/>
              </a:rPr>
              <a:t>Pilot test performed to map the organization of Armstat according to GAMSO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7" y="482241"/>
            <a:ext cx="8694637" cy="1079195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latin typeface="+mn-lt"/>
                <a:ea typeface="+mn-ea"/>
                <a:cs typeface="+mn-cs"/>
              </a:rPr>
              <a:t>GAMSO</a:t>
            </a: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EA20A5F0-420B-435D-BDC6-D2DE69F9F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3" y="5627198"/>
            <a:ext cx="8752099" cy="115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/>
            <a:r>
              <a:rPr lang="en-US" sz="2000" dirty="0">
                <a:latin typeface="+mn-lt"/>
                <a:cs typeface="+mn-cs"/>
              </a:rPr>
              <a:t>Sector Review of the Implementation of GAMSO by UNECE, Italy, Hungary experts, 18-20 October 2022 (https://www.armstat.am/file/doc/99533528.pdf)</a:t>
            </a:r>
          </a:p>
          <a:p>
            <a:pPr>
              <a:buNone/>
            </a:pPr>
            <a:endParaRPr lang="en-GB" altLang="en-US" sz="24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A8C4464-7A72-451B-B584-7D0A6C9BB722}"/>
              </a:ext>
            </a:extLst>
          </p:cNvPr>
          <p:cNvSpPr/>
          <p:nvPr/>
        </p:nvSpPr>
        <p:spPr>
          <a:xfrm>
            <a:off x="415560" y="3289626"/>
            <a:ext cx="1224136" cy="4274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F1DA4C1-2469-47DA-B167-6E1CDA6E9667}"/>
              </a:ext>
            </a:extLst>
          </p:cNvPr>
          <p:cNvSpPr/>
          <p:nvPr/>
        </p:nvSpPr>
        <p:spPr>
          <a:xfrm rot="10800000" flipV="1">
            <a:off x="1979712" y="2492896"/>
            <a:ext cx="1152128" cy="3600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FC0C9A8-FF64-4B7C-96EF-C75EF1D3C94A}"/>
              </a:ext>
            </a:extLst>
          </p:cNvPr>
          <p:cNvSpPr/>
          <p:nvPr/>
        </p:nvSpPr>
        <p:spPr>
          <a:xfrm flipH="1">
            <a:off x="2853817" y="3289626"/>
            <a:ext cx="1070109" cy="4274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01F2A00-FC06-4D28-9551-E96A0FA9B363}"/>
              </a:ext>
            </a:extLst>
          </p:cNvPr>
          <p:cNvSpPr/>
          <p:nvPr/>
        </p:nvSpPr>
        <p:spPr>
          <a:xfrm flipH="1">
            <a:off x="1845708" y="4581128"/>
            <a:ext cx="136815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Content Placeholder 4">
            <a:extLst>
              <a:ext uri="{FF2B5EF4-FFF2-40B4-BE49-F238E27FC236}">
                <a16:creationId xmlns:a16="http://schemas.microsoft.com/office/drawing/2014/main" id="{F7FCA179-4017-496C-AF74-AA1BC604C9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92896"/>
            <a:ext cx="4158133" cy="3124531"/>
          </a:xfrm>
          <a:prstGeom prst="rect">
            <a:avLst/>
          </a:prstGeom>
        </p:spPr>
      </p:pic>
      <p:sp>
        <p:nvSpPr>
          <p:cNvPr id="21" name="Ovale 14">
            <a:extLst>
              <a:ext uri="{FF2B5EF4-FFF2-40B4-BE49-F238E27FC236}">
                <a16:creationId xmlns:a16="http://schemas.microsoft.com/office/drawing/2014/main" id="{FED8A343-5AB1-49FC-B414-AB5B37E7A7A7}"/>
              </a:ext>
            </a:extLst>
          </p:cNvPr>
          <p:cNvSpPr/>
          <p:nvPr/>
        </p:nvSpPr>
        <p:spPr>
          <a:xfrm>
            <a:off x="1835696" y="4899171"/>
            <a:ext cx="1368152" cy="397126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648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49889-D9B7-4D23-9F23-5C6633FB1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078" y="247572"/>
            <a:ext cx="8229600" cy="68914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+mn-lt"/>
                <a:ea typeface="+mn-ea"/>
                <a:cs typeface="+mn-cs"/>
              </a:rPr>
              <a:t>GAMSO and GSBPM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D600CC3-C8E3-4774-86BD-EAFE2C2D08FD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3128" y="1097830"/>
            <a:ext cx="4892698" cy="2512302"/>
          </a:xfrm>
          <a:prstGeom prst="rect">
            <a:avLst/>
          </a:prstGeom>
        </p:spPr>
      </p:pic>
      <p:pic>
        <p:nvPicPr>
          <p:cNvPr id="11" name="Picture 4" descr="Image result for GSBPM images">
            <a:extLst>
              <a:ext uri="{FF2B5EF4-FFF2-40B4-BE49-F238E27FC236}">
                <a16:creationId xmlns:a16="http://schemas.microsoft.com/office/drawing/2014/main" id="{4B0C7513-09DE-43CC-B44B-37BB491AC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92" y="3140968"/>
            <a:ext cx="4892697" cy="343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Content Placeholder 8">
            <a:extLst>
              <a:ext uri="{FF2B5EF4-FFF2-40B4-BE49-F238E27FC236}">
                <a16:creationId xmlns:a16="http://schemas.microsoft.com/office/drawing/2014/main" id="{E78F7AFB-3996-4D23-82EF-EE7F8DCD8F3A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00808"/>
            <a:ext cx="3764310" cy="487187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7EE6B19-7F00-E36C-499B-A00F9B4A0FC9}"/>
              </a:ext>
            </a:extLst>
          </p:cNvPr>
          <p:cNvSpPr txBox="1"/>
          <p:nvPr/>
        </p:nvSpPr>
        <p:spPr>
          <a:xfrm rot="10800000" flipV="1">
            <a:off x="5329001" y="1107810"/>
            <a:ext cx="3546451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alibri" panose="020F0502020204030204" pitchFamily="34" charset="0"/>
              </a:rPr>
              <a:t>Diagram combining GAMSO and GSBPM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20F23E-39AC-4149-B42C-6AC0321EDB92}"/>
              </a:ext>
            </a:extLst>
          </p:cNvPr>
          <p:cNvSpPr txBox="1"/>
          <p:nvPr/>
        </p:nvSpPr>
        <p:spPr>
          <a:xfrm>
            <a:off x="87209" y="6237312"/>
            <a:ext cx="254057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https://www.armstat.am/en/?nid=909</a:t>
            </a: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1A2577DB-D0D8-408F-BA0D-AB568B389B67}"/>
              </a:ext>
            </a:extLst>
          </p:cNvPr>
          <p:cNvGrpSpPr>
            <a:grpSpLocks/>
          </p:cNvGrpSpPr>
          <p:nvPr/>
        </p:nvGrpSpPr>
        <p:grpSpPr bwMode="auto">
          <a:xfrm>
            <a:off x="7668344" y="161507"/>
            <a:ext cx="1316038" cy="593725"/>
            <a:chOff x="5040" y="1872"/>
            <a:chExt cx="1621" cy="972"/>
          </a:xfrm>
        </p:grpSpPr>
        <p:grpSp>
          <p:nvGrpSpPr>
            <p:cNvPr id="9" name="Group 5">
              <a:extLst>
                <a:ext uri="{FF2B5EF4-FFF2-40B4-BE49-F238E27FC236}">
                  <a16:creationId xmlns:a16="http://schemas.microsoft.com/office/drawing/2014/main" id="{E7A137E3-4F51-43B8-A0D5-EF6EA2EF4D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D1A9AE06-EDA4-45EF-A7AC-3253FDB2F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4" name="Line 7">
                <a:extLst>
                  <a:ext uri="{FF2B5EF4-FFF2-40B4-BE49-F238E27FC236}">
                    <a16:creationId xmlns:a16="http://schemas.microsoft.com/office/drawing/2014/main" id="{F601461F-399A-4ACF-8648-46F3A943C8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8">
                <a:extLst>
                  <a:ext uri="{FF2B5EF4-FFF2-40B4-BE49-F238E27FC236}">
                    <a16:creationId xmlns:a16="http://schemas.microsoft.com/office/drawing/2014/main" id="{4C5EEFB2-0E6C-43F9-B042-2AF05D93AB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9">
                <a:extLst>
                  <a:ext uri="{FF2B5EF4-FFF2-40B4-BE49-F238E27FC236}">
                    <a16:creationId xmlns:a16="http://schemas.microsoft.com/office/drawing/2014/main" id="{9629847E-A864-497D-8A22-4F23C3041B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0">
                <a:extLst>
                  <a:ext uri="{FF2B5EF4-FFF2-40B4-BE49-F238E27FC236}">
                    <a16:creationId xmlns:a16="http://schemas.microsoft.com/office/drawing/2014/main" id="{F24E6D4E-C4C0-4831-9277-81A47EEBC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7419D238-71C9-41B6-96E4-D30960A9C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2">
                <a:extLst>
                  <a:ext uri="{FF2B5EF4-FFF2-40B4-BE49-F238E27FC236}">
                    <a16:creationId xmlns:a16="http://schemas.microsoft.com/office/drawing/2014/main" id="{3C8C6BDF-655E-497D-9F19-D6FD68ADBD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" name="Text Box 13">
              <a:extLst>
                <a:ext uri="{FF2B5EF4-FFF2-40B4-BE49-F238E27FC236}">
                  <a16:creationId xmlns:a16="http://schemas.microsoft.com/office/drawing/2014/main" id="{989431C9-6349-450E-BC12-B546B10A46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0168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7465B-537B-4083-8400-F17823876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690" y="274638"/>
            <a:ext cx="8211110" cy="706090"/>
          </a:xfrm>
        </p:spPr>
        <p:txBody>
          <a:bodyPr>
            <a:normAutofit fontScale="90000"/>
          </a:bodyPr>
          <a:lstStyle/>
          <a:p>
            <a:pPr algn="l"/>
            <a:br>
              <a:rPr lang="en-US" sz="2800" dirty="0"/>
            </a:br>
            <a:r>
              <a:rPr lang="en-US" sz="3100" b="1" dirty="0">
                <a:latin typeface="+mn-lt"/>
                <a:ea typeface="+mn-ea"/>
                <a:cs typeface="+mn-cs"/>
              </a:rPr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658F4-8BF4-442E-BA0F-D49FA1D04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Improve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/>
              <a:t>link</a:t>
            </a:r>
            <a:r>
              <a:rPr lang="az-Cyrl-AZ" sz="1800" dirty="0"/>
              <a:t> </a:t>
            </a:r>
            <a:r>
              <a:rPr lang="en-US" sz="1800" dirty="0"/>
              <a:t>GSBPM with</a:t>
            </a:r>
            <a:r>
              <a:rPr lang="az-Cyrl-AZ" sz="1800" dirty="0"/>
              <a:t> </a:t>
            </a:r>
            <a:r>
              <a:rPr lang="en-US" sz="1800" dirty="0"/>
              <a:t>SIMS 🔗 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/>
              <a:t>introduce</a:t>
            </a:r>
            <a:r>
              <a:rPr lang="az-Cyrl-AZ" sz="1800" dirty="0"/>
              <a:t> </a:t>
            </a:r>
            <a:r>
              <a:rPr lang="en-US" sz="1800" dirty="0" err="1"/>
              <a:t>GeoGSBPM</a:t>
            </a:r>
            <a:r>
              <a:rPr lang="en-US" sz="1800" dirty="0"/>
              <a:t> ✅</a:t>
            </a:r>
          </a:p>
          <a:p>
            <a:endParaRPr lang="en-US" sz="2400" dirty="0"/>
          </a:p>
          <a:p>
            <a:r>
              <a:rPr lang="en-US" sz="2400" dirty="0"/>
              <a:t>Introduce</a:t>
            </a: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019B3C96-E301-4B46-A882-1A22B1B80807}"/>
              </a:ext>
            </a:extLst>
          </p:cNvPr>
          <p:cNvGrpSpPr>
            <a:grpSpLocks/>
          </p:cNvGrpSpPr>
          <p:nvPr/>
        </p:nvGrpSpPr>
        <p:grpSpPr bwMode="auto">
          <a:xfrm>
            <a:off x="7668344" y="161507"/>
            <a:ext cx="1316038" cy="593725"/>
            <a:chOff x="5040" y="1872"/>
            <a:chExt cx="1621" cy="972"/>
          </a:xfrm>
        </p:grpSpPr>
        <p:grpSp>
          <p:nvGrpSpPr>
            <p:cNvPr id="5" name="Group 5">
              <a:extLst>
                <a:ext uri="{FF2B5EF4-FFF2-40B4-BE49-F238E27FC236}">
                  <a16:creationId xmlns:a16="http://schemas.microsoft.com/office/drawing/2014/main" id="{E77AC811-3128-4C9A-9E5B-499CF1BF31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C777F4A-F5A2-4FDB-859C-308B2BD7F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8" name="Line 7">
                <a:extLst>
                  <a:ext uri="{FF2B5EF4-FFF2-40B4-BE49-F238E27FC236}">
                    <a16:creationId xmlns:a16="http://schemas.microsoft.com/office/drawing/2014/main" id="{BC030C77-CAE5-4AB5-9A3F-F9B363E23F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8">
                <a:extLst>
                  <a:ext uri="{FF2B5EF4-FFF2-40B4-BE49-F238E27FC236}">
                    <a16:creationId xmlns:a16="http://schemas.microsoft.com/office/drawing/2014/main" id="{B5239B00-0BE1-47E7-B226-54BE98CE1E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9">
                <a:extLst>
                  <a:ext uri="{FF2B5EF4-FFF2-40B4-BE49-F238E27FC236}">
                    <a16:creationId xmlns:a16="http://schemas.microsoft.com/office/drawing/2014/main" id="{19E2C5BD-F79A-4292-8DA9-CC6CABCB39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0">
                <a:extLst>
                  <a:ext uri="{FF2B5EF4-FFF2-40B4-BE49-F238E27FC236}">
                    <a16:creationId xmlns:a16="http://schemas.microsoft.com/office/drawing/2014/main" id="{5982007E-1503-4809-AA16-0F3B1BF8F7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1">
                <a:extLst>
                  <a:ext uri="{FF2B5EF4-FFF2-40B4-BE49-F238E27FC236}">
                    <a16:creationId xmlns:a16="http://schemas.microsoft.com/office/drawing/2014/main" id="{9D952B3B-01DF-4C5D-BCD6-0A76F40F8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2">
                <a:extLst>
                  <a:ext uri="{FF2B5EF4-FFF2-40B4-BE49-F238E27FC236}">
                    <a16:creationId xmlns:a16="http://schemas.microsoft.com/office/drawing/2014/main" id="{55300DB8-8D62-45F8-82E9-21D93DAE32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Text Box 13">
              <a:extLst>
                <a:ext uri="{FF2B5EF4-FFF2-40B4-BE49-F238E27FC236}">
                  <a16:creationId xmlns:a16="http://schemas.microsoft.com/office/drawing/2014/main" id="{91A64FCF-ABF7-4C12-87AF-B4115E17BE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pic>
        <p:nvPicPr>
          <p:cNvPr id="1033" name="Picture 9" descr="GSBPM">
            <a:extLst>
              <a:ext uri="{FF2B5EF4-FFF2-40B4-BE49-F238E27FC236}">
                <a16:creationId xmlns:a16="http://schemas.microsoft.com/office/drawing/2014/main" id="{5DCD6270-2CD2-4EA1-92EB-9D154FFE1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06" y="2332648"/>
            <a:ext cx="1466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GAMSO">
            <a:extLst>
              <a:ext uri="{FF2B5EF4-FFF2-40B4-BE49-F238E27FC236}">
                <a16:creationId xmlns:a16="http://schemas.microsoft.com/office/drawing/2014/main" id="{9DC00514-7700-4096-B2AA-F15D5BA36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796" y="2366650"/>
            <a:ext cx="1114425" cy="52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SPA">
            <a:extLst>
              <a:ext uri="{FF2B5EF4-FFF2-40B4-BE49-F238E27FC236}">
                <a16:creationId xmlns:a16="http://schemas.microsoft.com/office/drawing/2014/main" id="{A724F85C-5362-4C9E-9281-34603E3A2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57" y="5259286"/>
            <a:ext cx="9715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GSIM">
            <a:extLst>
              <a:ext uri="{FF2B5EF4-FFF2-40B4-BE49-F238E27FC236}">
                <a16:creationId xmlns:a16="http://schemas.microsoft.com/office/drawing/2014/main" id="{212BBDAA-4CBB-418C-B554-813D91DBF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294777"/>
            <a:ext cx="13525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C15774B-F2B5-47F4-B62F-080DC54CF5B8}"/>
              </a:ext>
            </a:extLst>
          </p:cNvPr>
          <p:cNvSpPr txBox="1"/>
          <p:nvPr/>
        </p:nvSpPr>
        <p:spPr>
          <a:xfrm>
            <a:off x="2234433" y="5799602"/>
            <a:ext cx="16894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CSPA</a:t>
            </a:r>
            <a:endParaRPr lang="en-US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F4A919-1F62-47F7-A71E-BF0ACEBD8CF0}"/>
              </a:ext>
            </a:extLst>
          </p:cNvPr>
          <p:cNvSpPr txBox="1"/>
          <p:nvPr/>
        </p:nvSpPr>
        <p:spPr>
          <a:xfrm>
            <a:off x="2339752" y="2451884"/>
            <a:ext cx="12241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GSBPM</a:t>
            </a:r>
            <a:endParaRPr lang="en-US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ABF938C-C4FC-44F0-8CC9-7BAC23C747E7}"/>
              </a:ext>
            </a:extLst>
          </p:cNvPr>
          <p:cNvSpPr txBox="1"/>
          <p:nvPr/>
        </p:nvSpPr>
        <p:spPr>
          <a:xfrm rot="10800000" flipV="1">
            <a:off x="5940152" y="2446902"/>
            <a:ext cx="1776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GAMSO</a:t>
            </a:r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CA8EFD-49C4-5F34-49AE-CD4B0A5A0A3A}"/>
              </a:ext>
            </a:extLst>
          </p:cNvPr>
          <p:cNvSpPr txBox="1"/>
          <p:nvPr/>
        </p:nvSpPr>
        <p:spPr>
          <a:xfrm>
            <a:off x="5245033" y="4376853"/>
            <a:ext cx="32153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/>
              <a:t>Training on </a:t>
            </a:r>
            <a:r>
              <a:rPr lang="ru-RU" altLang="en-US" dirty="0"/>
              <a:t>GSIM</a:t>
            </a:r>
            <a:r>
              <a:rPr lang="en-US" altLang="en-US" dirty="0"/>
              <a:t>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/>
              <a:t>UNECE, </a:t>
            </a:r>
            <a:r>
              <a:rPr lang="ru-RU" altLang="en-US" dirty="0"/>
              <a:t> INSEE, Istat</a:t>
            </a:r>
            <a:r>
              <a:rPr lang="en-US" altLang="en-US" dirty="0"/>
              <a:t> experts,</a:t>
            </a:r>
            <a:r>
              <a:rPr lang="ru-RU" altLang="en-US" dirty="0"/>
              <a:t> </a:t>
            </a:r>
            <a:endParaRPr lang="en-US" altLang="en-US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en-US" dirty="0"/>
              <a:t>25-27 </a:t>
            </a:r>
            <a:r>
              <a:rPr lang="en-US" altLang="en-US" dirty="0"/>
              <a:t>November</a:t>
            </a:r>
            <a:r>
              <a:rPr lang="ru-RU" altLang="en-US" dirty="0"/>
              <a:t> 2025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36879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dirty="0">
                <a:latin typeface="+mn-lt"/>
              </a:rPr>
              <a:t>Thank You for your attention!</a:t>
            </a:r>
            <a:endParaRPr lang="ru-RU" altLang="en-US" dirty="0">
              <a:latin typeface="+mn-lt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9561" tIns="152352" bIns="38088" anchor="ctr">
            <a:spAutoFit/>
          </a:bodyPr>
          <a:lstStyle/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644008" y="2636912"/>
            <a:ext cx="42484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/>
              <a:t>Armstat</a:t>
            </a:r>
            <a:endParaRPr lang="en-US" sz="2400" b="1" dirty="0"/>
          </a:p>
          <a:p>
            <a:pPr eaLnBrk="1" hangingPunct="1"/>
            <a:r>
              <a:rPr lang="en-US" altLang="en-US" sz="2000" dirty="0"/>
              <a:t>3 Government House</a:t>
            </a:r>
            <a:r>
              <a:rPr lang="ru-RU" altLang="en-US" sz="2000" dirty="0"/>
              <a:t>, </a:t>
            </a:r>
            <a:r>
              <a:rPr lang="en-US" altLang="en-US" sz="2000" dirty="0"/>
              <a:t>Republic </a:t>
            </a:r>
            <a:r>
              <a:rPr lang="en-US" altLang="en-US" sz="2000" dirty="0" err="1"/>
              <a:t>ave.</a:t>
            </a:r>
            <a:r>
              <a:rPr lang="ru-RU" altLang="en-US" sz="2000" dirty="0"/>
              <a:t>,</a:t>
            </a:r>
            <a:br>
              <a:rPr lang="en-US" altLang="en-US" sz="2000" dirty="0"/>
            </a:br>
            <a:r>
              <a:rPr lang="en-US" altLang="en-US" sz="2000" dirty="0"/>
              <a:t>Yerevan 0010</a:t>
            </a:r>
            <a:r>
              <a:rPr lang="ru-RU" altLang="en-US" sz="2000" dirty="0"/>
              <a:t>, </a:t>
            </a:r>
            <a:r>
              <a:rPr lang="en-US" altLang="en-US" sz="2000" dirty="0"/>
              <a:t>Republic of Armenia </a:t>
            </a:r>
          </a:p>
          <a:p>
            <a:pPr eaLnBrk="1" hangingPunct="1"/>
            <a:r>
              <a:rPr lang="en-US" altLang="en-US" sz="2000" dirty="0"/>
              <a:t>Telephone: (37411) 524 213</a:t>
            </a:r>
            <a:br>
              <a:rPr lang="en-US" altLang="en-US" sz="2000" dirty="0"/>
            </a:br>
            <a:r>
              <a:rPr lang="en-US" altLang="en-US" sz="2000" dirty="0"/>
              <a:t>E-mail: </a:t>
            </a:r>
            <a:r>
              <a:rPr lang="ru-RU" altLang="en-US" sz="2000" dirty="0">
                <a:hlinkClick r:id="rId2"/>
              </a:rPr>
              <a:t>info</a:t>
            </a:r>
            <a:r>
              <a:rPr lang="en-US" altLang="en-US" sz="2000" dirty="0">
                <a:hlinkClick r:id="rId2"/>
              </a:rPr>
              <a:t>@</a:t>
            </a:r>
            <a:r>
              <a:rPr lang="ru-RU" altLang="en-US" sz="2000" dirty="0">
                <a:hlinkClick r:id="rId2"/>
              </a:rPr>
              <a:t>armstat.</a:t>
            </a:r>
            <a:r>
              <a:rPr lang="en-US" altLang="en-US" sz="2000" dirty="0">
                <a:hlinkClick r:id="rId2"/>
              </a:rPr>
              <a:t>am</a:t>
            </a:r>
            <a:endParaRPr lang="en-US" altLang="en-US" sz="2000" dirty="0"/>
          </a:p>
          <a:p>
            <a:pPr eaLnBrk="1" hangingPunct="1"/>
            <a:r>
              <a:rPr lang="en-US" altLang="en-US" sz="2000" dirty="0">
                <a:hlinkClick r:id="rId3"/>
              </a:rPr>
              <a:t>http://www.armstat.am</a:t>
            </a:r>
            <a:r>
              <a:rPr lang="en-US" altLang="en-US" sz="2000" dirty="0"/>
              <a:t>; </a:t>
            </a:r>
            <a:r>
              <a:rPr lang="en-US" altLang="en-US" sz="2000" dirty="0">
                <a:hlinkClick r:id="rId4"/>
              </a:rPr>
              <a:t>www.armstatbank.am</a:t>
            </a:r>
            <a:r>
              <a:rPr lang="en-US" altLang="en-US" sz="2000" dirty="0"/>
              <a:t> </a:t>
            </a:r>
            <a:endParaRPr lang="ru-RU" altLang="en-US" sz="2000" dirty="0">
              <a:solidFill>
                <a:schemeClr val="accent2"/>
              </a:solidFill>
            </a:endParaRPr>
          </a:p>
        </p:txBody>
      </p:sp>
      <p:pic>
        <p:nvPicPr>
          <p:cNvPr id="7" name="Content Placeholder 6" descr="27405_aroxjpahutyan-naxararutyun2_M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51520" y="2348881"/>
            <a:ext cx="3899892" cy="2808312"/>
          </a:xfrm>
          <a:prstGeom prst="rect">
            <a:avLst/>
          </a:prstGeom>
        </p:spPr>
      </p:pic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7643834" y="214290"/>
            <a:ext cx="1316038" cy="593725"/>
            <a:chOff x="5040" y="1872"/>
            <a:chExt cx="1621" cy="972"/>
          </a:xfrm>
        </p:grpSpPr>
        <p:grpSp>
          <p:nvGrpSpPr>
            <p:cNvPr id="11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>
                  <a:latin typeface="Arial Armenian" pitchFamily="34" charset="0"/>
                </a:rPr>
                <a:t>Ðì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278791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800" b="1" dirty="0">
                <a:latin typeface="+mn-lt"/>
                <a:ea typeface="+mn-ea"/>
                <a:cs typeface="+mn-cs"/>
              </a:rPr>
              <a:t>Legislative mandate/Quality assurance</a:t>
            </a:r>
            <a:endParaRPr lang="en-US" sz="28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6823670" cy="4351338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Statistical legislation is a key condition for the production of quality official statistics that meets the statistics users’ needs.</a:t>
            </a:r>
          </a:p>
          <a:p>
            <a:pPr>
              <a:defRPr/>
            </a:pPr>
            <a:r>
              <a:rPr lang="en-US" altLang="en-US" sz="2400" dirty="0"/>
              <a:t>The Law of Armenia “On Official Statistics” (2018), </a:t>
            </a:r>
          </a:p>
          <a:p>
            <a:pPr marL="0" indent="0">
              <a:buNone/>
            </a:pPr>
            <a:r>
              <a:rPr lang="en-US" altLang="en-US" sz="2400" dirty="0"/>
              <a:t>     which is fully consistent with GLOS (2016)</a:t>
            </a:r>
            <a:endParaRPr lang="en-US" sz="2400" dirty="0"/>
          </a:p>
          <a:p>
            <a:r>
              <a:rPr lang="en-US" sz="2400" dirty="0"/>
              <a:t>The standards for the National Statistical System in Armenia:</a:t>
            </a:r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sz="2400" dirty="0"/>
          </a:p>
        </p:txBody>
      </p:sp>
      <p:pic>
        <p:nvPicPr>
          <p:cNvPr id="5" name="Picture 2" descr="Image result for presentations on Law of Official statistic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514" y="3575778"/>
            <a:ext cx="1283926" cy="196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ÐÐ°ÑÑÐ¸Ð½ÐºÐ¸ Ð¿Ð¾ Ð·Ð°Ð¿ÑÐ¾ÑÑ Images of La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766" y="1964612"/>
            <a:ext cx="1547272" cy="1078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7620000" y="221629"/>
            <a:ext cx="1316038" cy="663576"/>
            <a:chOff x="5040" y="1872"/>
            <a:chExt cx="1621" cy="972"/>
          </a:xfrm>
        </p:grpSpPr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>
                  <a:latin typeface="Arial Armenian" pitchFamily="34" charset="0"/>
                </a:rPr>
                <a:t>Ðì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pic>
        <p:nvPicPr>
          <p:cNvPr id="17" name="Picture 2" descr="Untitl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901" y="4922444"/>
            <a:ext cx="1707435" cy="107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9" descr="C:\Users\aida\Downloads\code of practic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821" y="4502079"/>
            <a:ext cx="1415143" cy="163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835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a-DK" altLang="da-DK" sz="2800" b="1" dirty="0">
                <a:latin typeface="+mn-lt"/>
                <a:ea typeface="+mn-ea"/>
                <a:cs typeface="+mn-cs"/>
              </a:rPr>
              <a:t>Short History</a:t>
            </a:r>
            <a:endParaRPr lang="en-US" sz="2800" b="1" dirty="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4" name="Content Placeholder 5"/>
          <p:cNvGraphicFramePr>
            <a:graphicFrameLocks noGrp="1"/>
          </p:cNvGraphicFramePr>
          <p:nvPr>
            <p:ph idx="1"/>
          </p:nvPr>
        </p:nvGraphicFramePr>
        <p:xfrm>
          <a:off x="179512" y="1825625"/>
          <a:ext cx="885698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4">
            <a:extLst>
              <a:ext uri="{FF2B5EF4-FFF2-40B4-BE49-F238E27FC236}">
                <a16:creationId xmlns:a16="http://schemas.microsoft.com/office/drawing/2014/main" id="{2524476E-41F1-4301-AEB7-C35BC4FF06AB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221629"/>
            <a:ext cx="1316038" cy="663576"/>
            <a:chOff x="5040" y="1872"/>
            <a:chExt cx="1621" cy="972"/>
          </a:xfrm>
        </p:grpSpPr>
        <p:grpSp>
          <p:nvGrpSpPr>
            <p:cNvPr id="5" name="Group 5">
              <a:extLst>
                <a:ext uri="{FF2B5EF4-FFF2-40B4-BE49-F238E27FC236}">
                  <a16:creationId xmlns:a16="http://schemas.microsoft.com/office/drawing/2014/main" id="{649F7E86-8F96-466D-A476-379999E9D5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1B58360-E4B9-45D0-9936-2DE91E74D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8" name="Line 7">
                <a:extLst>
                  <a:ext uri="{FF2B5EF4-FFF2-40B4-BE49-F238E27FC236}">
                    <a16:creationId xmlns:a16="http://schemas.microsoft.com/office/drawing/2014/main" id="{DFAC401E-B1B6-4DD5-A985-5A919F97F0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8">
                <a:extLst>
                  <a:ext uri="{FF2B5EF4-FFF2-40B4-BE49-F238E27FC236}">
                    <a16:creationId xmlns:a16="http://schemas.microsoft.com/office/drawing/2014/main" id="{749D168A-95DA-40F9-8E45-F115EC7470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9">
                <a:extLst>
                  <a:ext uri="{FF2B5EF4-FFF2-40B4-BE49-F238E27FC236}">
                    <a16:creationId xmlns:a16="http://schemas.microsoft.com/office/drawing/2014/main" id="{5F41F40A-30D3-4583-A7F2-4FE8CDF04B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0">
                <a:extLst>
                  <a:ext uri="{FF2B5EF4-FFF2-40B4-BE49-F238E27FC236}">
                    <a16:creationId xmlns:a16="http://schemas.microsoft.com/office/drawing/2014/main" id="{85497E40-D4FF-444A-921B-8107672611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1">
                <a:extLst>
                  <a:ext uri="{FF2B5EF4-FFF2-40B4-BE49-F238E27FC236}">
                    <a16:creationId xmlns:a16="http://schemas.microsoft.com/office/drawing/2014/main" id="{AF513EDC-8E61-4E38-A246-E98061461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2">
                <a:extLst>
                  <a:ext uri="{FF2B5EF4-FFF2-40B4-BE49-F238E27FC236}">
                    <a16:creationId xmlns:a16="http://schemas.microsoft.com/office/drawing/2014/main" id="{8DD0DA0E-3F64-4427-9B39-30470D04A4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Text Box 13">
              <a:extLst>
                <a:ext uri="{FF2B5EF4-FFF2-40B4-BE49-F238E27FC236}">
                  <a16:creationId xmlns:a16="http://schemas.microsoft.com/office/drawing/2014/main" id="{B865CD02-863B-4D80-896B-248B08833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>
                  <a:latin typeface="Arial Armenian" pitchFamily="34" charset="0"/>
                </a:rPr>
                <a:t>Ðì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43409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latin typeface="+mn-lt"/>
                <a:ea typeface="+mn-ea"/>
                <a:cs typeface="+mn-cs"/>
              </a:rPr>
              <a:t>Key elements of the quality system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342491"/>
              </p:ext>
            </p:extLst>
          </p:nvPr>
        </p:nvGraphicFramePr>
        <p:xfrm>
          <a:off x="66288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7600950" y="207963"/>
            <a:ext cx="1316038" cy="593725"/>
            <a:chOff x="5040" y="1872"/>
            <a:chExt cx="1621" cy="972"/>
          </a:xfrm>
        </p:grpSpPr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cxnSp>
        <p:nvCxnSpPr>
          <p:cNvPr id="23" name="Straight Arrow Connector 22"/>
          <p:cNvCxnSpPr>
            <a:cxnSpLocks/>
          </p:cNvCxnSpPr>
          <p:nvPr/>
        </p:nvCxnSpPr>
        <p:spPr>
          <a:xfrm>
            <a:off x="5188825" y="4175267"/>
            <a:ext cx="565752" cy="575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</p:cNvCxnSpPr>
          <p:nvPr/>
        </p:nvCxnSpPr>
        <p:spPr>
          <a:xfrm flipH="1">
            <a:off x="3812828" y="4175267"/>
            <a:ext cx="565751" cy="556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>
          <a:xfrm flipV="1">
            <a:off x="4809987" y="2442109"/>
            <a:ext cx="0" cy="885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 flipH="1" flipV="1">
            <a:off x="3812828" y="3015106"/>
            <a:ext cx="565751" cy="380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lowchart: Connector 56"/>
          <p:cNvSpPr/>
          <p:nvPr/>
        </p:nvSpPr>
        <p:spPr>
          <a:xfrm>
            <a:off x="4139952" y="3395535"/>
            <a:ext cx="1368154" cy="760917"/>
          </a:xfrm>
          <a:prstGeom prst="flowChartConnec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Peer Review</a:t>
            </a:r>
          </a:p>
        </p:txBody>
      </p:sp>
      <p:cxnSp>
        <p:nvCxnSpPr>
          <p:cNvPr id="69" name="Straight Arrow Connector 68"/>
          <p:cNvCxnSpPr>
            <a:cxnSpLocks/>
          </p:cNvCxnSpPr>
          <p:nvPr/>
        </p:nvCxnSpPr>
        <p:spPr>
          <a:xfrm flipV="1">
            <a:off x="5188825" y="2996291"/>
            <a:ext cx="565751" cy="380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919994" y="5675205"/>
            <a:ext cx="2039938" cy="5660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 flipV="1">
            <a:off x="1615210" y="2029053"/>
            <a:ext cx="2524742" cy="356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billedforklaring 7"/>
          <p:cNvSpPr/>
          <p:nvPr/>
        </p:nvSpPr>
        <p:spPr>
          <a:xfrm rot="3650442">
            <a:off x="7085762" y="4340550"/>
            <a:ext cx="1702952" cy="985001"/>
          </a:xfrm>
          <a:prstGeom prst="wedgeEllipseCallout">
            <a:avLst>
              <a:gd name="adj1" fmla="val -24977"/>
              <a:gd name="adj2" fmla="val 77327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da-DK" sz="1400" b="1" i="1" dirty="0">
                <a:solidFill>
                  <a:schemeClr val="tx1"/>
                </a:solidFill>
              </a:rPr>
              <a:t>questionnaire</a:t>
            </a:r>
          </a:p>
        </p:txBody>
      </p:sp>
      <p:sp>
        <p:nvSpPr>
          <p:cNvPr id="24" name="Flowchart: Magnetic Disk 23"/>
          <p:cNvSpPr/>
          <p:nvPr/>
        </p:nvSpPr>
        <p:spPr>
          <a:xfrm>
            <a:off x="370093" y="1581385"/>
            <a:ext cx="1195873" cy="931011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SDMX-ESMS</a:t>
            </a:r>
          </a:p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 SDMX-ESQRS</a:t>
            </a:r>
          </a:p>
        </p:txBody>
      </p:sp>
      <p:sp>
        <p:nvSpPr>
          <p:cNvPr id="50" name="Flowchart: Magnetic Disk 49"/>
          <p:cNvSpPr/>
          <p:nvPr/>
        </p:nvSpPr>
        <p:spPr>
          <a:xfrm>
            <a:off x="833818" y="3767357"/>
            <a:ext cx="914400" cy="688212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NADA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DDI</a:t>
            </a:r>
          </a:p>
        </p:txBody>
      </p:sp>
      <p:sp>
        <p:nvSpPr>
          <p:cNvPr id="29" name="Flowchart: Magnetic Disk 28"/>
          <p:cNvSpPr/>
          <p:nvPr/>
        </p:nvSpPr>
        <p:spPr>
          <a:xfrm>
            <a:off x="730932" y="5675205"/>
            <a:ext cx="1189062" cy="518814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Armstat.bank</a:t>
            </a:r>
          </a:p>
        </p:txBody>
      </p:sp>
      <p:sp>
        <p:nvSpPr>
          <p:cNvPr id="30" name="Flowchart: Magnetic Disk 29"/>
          <p:cNvSpPr/>
          <p:nvPr/>
        </p:nvSpPr>
        <p:spPr>
          <a:xfrm>
            <a:off x="730932" y="6088451"/>
            <a:ext cx="1189062" cy="354343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32" name="Flowchart: Magnetic Disk 31"/>
          <p:cNvSpPr/>
          <p:nvPr/>
        </p:nvSpPr>
        <p:spPr>
          <a:xfrm>
            <a:off x="730932" y="6309113"/>
            <a:ext cx="1189062" cy="389759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325462" y="4479452"/>
            <a:ext cx="1" cy="1171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35">
            <a:extLst>
              <a:ext uri="{FF2B5EF4-FFF2-40B4-BE49-F238E27FC236}">
                <a16:creationId xmlns:a16="http://schemas.microsoft.com/office/drawing/2014/main" id="{F8EE6CD1-876E-6BF2-6827-BBF8E23B6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4941" y="1587449"/>
            <a:ext cx="2692017" cy="52322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The Quality System is based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on 16 principles of the EU CoP</a:t>
            </a:r>
          </a:p>
        </p:txBody>
      </p:sp>
    </p:spTree>
    <p:extLst>
      <p:ext uri="{BB962C8B-B14F-4D97-AF65-F5344CB8AC3E}">
        <p14:creationId xmlns:p14="http://schemas.microsoft.com/office/powerpoint/2010/main" val="206513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7FE4A-B7A1-EA28-4FAF-AF0C5A815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FA48030E-68E7-EEB4-70D9-D8027E947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en-US" sz="2800" b="1" dirty="0">
                <a:latin typeface="+mn-lt"/>
                <a:ea typeface="+mn-ea"/>
                <a:cs typeface="+mn-cs"/>
              </a:rPr>
              <a:t>Quality Declarations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294D46E4-AF85-F96E-2251-C43699E16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434" y="1458516"/>
            <a:ext cx="8486553" cy="5257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en-US" sz="2000" dirty="0"/>
              <a:t>140 statistical products are documented according to the European Quality Declaration, organized under 17 statistical domains (</a:t>
            </a:r>
            <a:r>
              <a:rPr lang="en-US" alt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http://www.armstat.am/en/?nid=545</a:t>
            </a:r>
            <a:r>
              <a:rPr lang="en-US" altLang="en-US" sz="2000" dirty="0"/>
              <a:t>)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2100" dirty="0"/>
              <a:t>A quality declaration describes the regulatory background, the purpose and the methodology of the statistics, its' dissemination and other important information for the users of the statistics in question.</a:t>
            </a:r>
            <a:endParaRPr lang="en-US" altLang="en-US" sz="2100" dirty="0"/>
          </a:p>
          <a:p>
            <a:pPr marL="0" indent="0">
              <a:lnSpc>
                <a:spcPct val="120000"/>
              </a:lnSpc>
              <a:buNone/>
            </a:pPr>
            <a:endParaRPr lang="en-US" altLang="en-US" sz="1800" dirty="0"/>
          </a:p>
          <a:p>
            <a:pPr marL="0" indent="0">
              <a:lnSpc>
                <a:spcPct val="120000"/>
              </a:lnSpc>
              <a:buNone/>
            </a:pPr>
            <a:endParaRPr lang="en-US" altLang="en-US" sz="1800" dirty="0"/>
          </a:p>
          <a:p>
            <a:pPr marL="0" indent="0">
              <a:lnSpc>
                <a:spcPct val="120000"/>
              </a:lnSpc>
              <a:buNone/>
            </a:pPr>
            <a:endParaRPr lang="en-US" altLang="en-US" sz="18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altLang="en-US" sz="1800" dirty="0"/>
          </a:p>
          <a:p>
            <a:pPr>
              <a:lnSpc>
                <a:spcPct val="120000"/>
              </a:lnSpc>
            </a:pPr>
            <a:endParaRPr lang="en-US" altLang="en-US" sz="2400" dirty="0"/>
          </a:p>
          <a:p>
            <a:pPr>
              <a:lnSpc>
                <a:spcPct val="120000"/>
              </a:lnSpc>
            </a:pPr>
            <a:endParaRPr lang="en-US" altLang="en-US" sz="2400" dirty="0"/>
          </a:p>
          <a:p>
            <a:pPr>
              <a:lnSpc>
                <a:spcPct val="120000"/>
              </a:lnSpc>
            </a:pPr>
            <a:endParaRPr lang="en-US" altLang="en-US" sz="2400" dirty="0"/>
          </a:p>
          <a:p>
            <a:pPr>
              <a:lnSpc>
                <a:spcPct val="120000"/>
              </a:lnSpc>
            </a:pPr>
            <a:endParaRPr lang="en-US" altLang="en-US" sz="2400" dirty="0"/>
          </a:p>
          <a:p>
            <a:pPr>
              <a:lnSpc>
                <a:spcPct val="120000"/>
              </a:lnSpc>
            </a:pPr>
            <a:r>
              <a:rPr lang="en-US" altLang="en-US" sz="2400" dirty="0"/>
              <a:t>ARMSTATBANK.AM is linked to Quality Declarations </a:t>
            </a:r>
          </a:p>
        </p:txBody>
      </p:sp>
      <p:grpSp>
        <p:nvGrpSpPr>
          <p:cNvPr id="12292" name="Group 4">
            <a:extLst>
              <a:ext uri="{FF2B5EF4-FFF2-40B4-BE49-F238E27FC236}">
                <a16:creationId xmlns:a16="http://schemas.microsoft.com/office/drawing/2014/main" id="{E150F671-1C79-D631-298B-FF29665A97FF}"/>
              </a:ext>
            </a:extLst>
          </p:cNvPr>
          <p:cNvGrpSpPr>
            <a:grpSpLocks/>
          </p:cNvGrpSpPr>
          <p:nvPr/>
        </p:nvGrpSpPr>
        <p:grpSpPr bwMode="auto">
          <a:xfrm>
            <a:off x="7600950" y="207963"/>
            <a:ext cx="1316038" cy="593725"/>
            <a:chOff x="5040" y="1872"/>
            <a:chExt cx="1621" cy="972"/>
          </a:xfrm>
        </p:grpSpPr>
        <p:grpSp>
          <p:nvGrpSpPr>
            <p:cNvPr id="12293" name="Group 5">
              <a:extLst>
                <a:ext uri="{FF2B5EF4-FFF2-40B4-BE49-F238E27FC236}">
                  <a16:creationId xmlns:a16="http://schemas.microsoft.com/office/drawing/2014/main" id="{6F3E85E3-BC3F-9D47-77D8-CE05F49BCF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12295" name="Rectangle 6">
                <a:extLst>
                  <a:ext uri="{FF2B5EF4-FFF2-40B4-BE49-F238E27FC236}">
                    <a16:creationId xmlns:a16="http://schemas.microsoft.com/office/drawing/2014/main" id="{AB6D53B2-15B1-851E-CE37-933373512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2296" name="Line 7">
                <a:extLst>
                  <a:ext uri="{FF2B5EF4-FFF2-40B4-BE49-F238E27FC236}">
                    <a16:creationId xmlns:a16="http://schemas.microsoft.com/office/drawing/2014/main" id="{FDBE8724-5F1F-DC39-BD4E-BEA564E716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7" name="Line 8">
                <a:extLst>
                  <a:ext uri="{FF2B5EF4-FFF2-40B4-BE49-F238E27FC236}">
                    <a16:creationId xmlns:a16="http://schemas.microsoft.com/office/drawing/2014/main" id="{5F93DC3F-769C-01D4-5D7D-0592917A8B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8" name="Line 9">
                <a:extLst>
                  <a:ext uri="{FF2B5EF4-FFF2-40B4-BE49-F238E27FC236}">
                    <a16:creationId xmlns:a16="http://schemas.microsoft.com/office/drawing/2014/main" id="{25E17BFE-3405-9792-1BCE-89A026C66D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9" name="Line 10">
                <a:extLst>
                  <a:ext uri="{FF2B5EF4-FFF2-40B4-BE49-F238E27FC236}">
                    <a16:creationId xmlns:a16="http://schemas.microsoft.com/office/drawing/2014/main" id="{1D5C3C39-0119-8C68-553B-947A42749A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0" name="Line 11">
                <a:extLst>
                  <a:ext uri="{FF2B5EF4-FFF2-40B4-BE49-F238E27FC236}">
                    <a16:creationId xmlns:a16="http://schemas.microsoft.com/office/drawing/2014/main" id="{F4461E49-DF95-D430-CC6C-AA320B6E59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1" name="Line 12">
                <a:extLst>
                  <a:ext uri="{FF2B5EF4-FFF2-40B4-BE49-F238E27FC236}">
                    <a16:creationId xmlns:a16="http://schemas.microsoft.com/office/drawing/2014/main" id="{17595622-0DE0-4714-1DE6-16F780B40C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94" name="Text Box 13">
              <a:extLst>
                <a:ext uri="{FF2B5EF4-FFF2-40B4-BE49-F238E27FC236}">
                  <a16:creationId xmlns:a16="http://schemas.microsoft.com/office/drawing/2014/main" id="{BE2C0D32-91AB-4BB6-FEA9-6DE181AF57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pic>
        <p:nvPicPr>
          <p:cNvPr id="17" name="Picture 16" descr="Image result for images for quality">
            <a:extLst>
              <a:ext uri="{FF2B5EF4-FFF2-40B4-BE49-F238E27FC236}">
                <a16:creationId xmlns:a16="http://schemas.microsoft.com/office/drawing/2014/main" id="{36C308A6-8BBC-513B-3B2E-6ABECA6A2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527" y="4293096"/>
            <a:ext cx="223202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00C15361-0609-C741-6F10-54D2E5E04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448" y="3408819"/>
            <a:ext cx="4203616" cy="250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2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D8B8C-31C4-4271-8CAD-E9FE1AEEC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05488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latin typeface="+mn-lt"/>
                <a:ea typeface="+mn-ea"/>
                <a:cs typeface="+mn-cs"/>
              </a:rPr>
              <a:t>Reference Metadata (SIMS)</a:t>
            </a:r>
            <a:endParaRPr lang="en-US" sz="280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9BC6075A-3883-4B95-B898-9EE3D3D4F15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6" t="19048" r="24286" b="21593"/>
          <a:stretch>
            <a:fillRect/>
          </a:stretch>
        </p:blipFill>
        <p:spPr bwMode="auto">
          <a:xfrm>
            <a:off x="446236" y="546970"/>
            <a:ext cx="4038600" cy="3790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4BF1CE5-6318-4D62-8FCA-ECFF13419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25" t="21887" r="24747" b="18008"/>
          <a:stretch>
            <a:fillRect/>
          </a:stretch>
        </p:blipFill>
        <p:spPr>
          <a:xfrm>
            <a:off x="455222" y="3277367"/>
            <a:ext cx="4038600" cy="2924214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3D460F60-7930-44E8-A095-B588800E0F0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2" t="19048" r="28572" b="21317"/>
          <a:stretch>
            <a:fillRect/>
          </a:stretch>
        </p:blipFill>
        <p:spPr bwMode="auto">
          <a:xfrm>
            <a:off x="4552382" y="553793"/>
            <a:ext cx="4134388" cy="33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AD487D04-B9D2-421A-B116-262E7652E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73" t="21887" r="24747" b="16797"/>
          <a:stretch>
            <a:fillRect/>
          </a:stretch>
        </p:blipFill>
        <p:spPr>
          <a:xfrm>
            <a:off x="4552382" y="3277367"/>
            <a:ext cx="4143375" cy="2910063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810499FD-4019-40C2-8375-03EED903E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36" t="79395" r="27399" b="15288"/>
          <a:stretch>
            <a:fillRect/>
          </a:stretch>
        </p:blipFill>
        <p:spPr bwMode="auto">
          <a:xfrm>
            <a:off x="446236" y="6027768"/>
            <a:ext cx="415254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25CCCEF7-A616-4934-987D-AF6B7C309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45" t="79131" r="30006" b="14977"/>
          <a:stretch>
            <a:fillRect/>
          </a:stretch>
        </p:blipFill>
        <p:spPr bwMode="auto">
          <a:xfrm>
            <a:off x="4484836" y="6014880"/>
            <a:ext cx="4342601" cy="49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A554046B-95DA-4314-8F1A-E2D818EE3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94"/>
          <a:stretch>
            <a:fillRect/>
          </a:stretch>
        </p:blipFill>
        <p:spPr bwMode="auto">
          <a:xfrm>
            <a:off x="3491880" y="6509269"/>
            <a:ext cx="1704579" cy="33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8B4AA6B0-A29E-4C9C-A035-62AE63A6609A}"/>
              </a:ext>
            </a:extLst>
          </p:cNvPr>
          <p:cNvSpPr/>
          <p:nvPr/>
        </p:nvSpPr>
        <p:spPr>
          <a:xfrm rot="10800000" flipV="1">
            <a:off x="1349509" y="2348880"/>
            <a:ext cx="813636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240AE6-9421-4D73-BED9-708448302FCF}"/>
              </a:ext>
            </a:extLst>
          </p:cNvPr>
          <p:cNvSpPr/>
          <p:nvPr/>
        </p:nvSpPr>
        <p:spPr>
          <a:xfrm>
            <a:off x="5508104" y="2139192"/>
            <a:ext cx="936105" cy="137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585279A-C26D-4B1E-9C71-A4C5DC6B2A98}"/>
              </a:ext>
            </a:extLst>
          </p:cNvPr>
          <p:cNvSpPr/>
          <p:nvPr/>
        </p:nvSpPr>
        <p:spPr>
          <a:xfrm>
            <a:off x="437249" y="1709954"/>
            <a:ext cx="822383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310483C-817F-4A94-AD72-3715E61D1176}"/>
              </a:ext>
            </a:extLst>
          </p:cNvPr>
          <p:cNvSpPr/>
          <p:nvPr/>
        </p:nvSpPr>
        <p:spPr>
          <a:xfrm rot="10800000" flipV="1">
            <a:off x="4598773" y="1522615"/>
            <a:ext cx="837322" cy="4662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" name="Arrow: Bent-Up 62">
            <a:extLst>
              <a:ext uri="{FF2B5EF4-FFF2-40B4-BE49-F238E27FC236}">
                <a16:creationId xmlns:a16="http://schemas.microsoft.com/office/drawing/2014/main" id="{5846A6D9-4414-417E-9F26-98F1FEF0D8AC}"/>
              </a:ext>
            </a:extLst>
          </p:cNvPr>
          <p:cNvSpPr/>
          <p:nvPr/>
        </p:nvSpPr>
        <p:spPr>
          <a:xfrm>
            <a:off x="5339023" y="6597352"/>
            <a:ext cx="1033178" cy="11971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Bent-Up 65">
            <a:extLst>
              <a:ext uri="{FF2B5EF4-FFF2-40B4-BE49-F238E27FC236}">
                <a16:creationId xmlns:a16="http://schemas.microsoft.com/office/drawing/2014/main" id="{170D9CE8-0CAD-493F-A32F-EB7D0F542DB5}"/>
              </a:ext>
            </a:extLst>
          </p:cNvPr>
          <p:cNvSpPr/>
          <p:nvPr/>
        </p:nvSpPr>
        <p:spPr>
          <a:xfrm rot="10800000" flipV="1">
            <a:off x="2267744" y="6597351"/>
            <a:ext cx="1008112" cy="11971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latin typeface="+mn-lt"/>
                <a:ea typeface="+mn-ea"/>
                <a:cs typeface="+mn-cs"/>
              </a:rPr>
              <a:t>Metadata and Quality Reporting Structures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80928" y="1542917"/>
          <a:ext cx="3155299" cy="3878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 flipV="1">
            <a:off x="3613411" y="1845053"/>
            <a:ext cx="1448543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604082" y="3593895"/>
            <a:ext cx="1448543" cy="906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C:\Users\aida\Desktop\sdmx-logo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87857" y="1752600"/>
            <a:ext cx="1524000" cy="609600"/>
          </a:xfrm>
          <a:prstGeom prst="rect">
            <a:avLst/>
          </a:prstGeom>
          <a:noFill/>
        </p:spPr>
      </p:pic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7696078" y="127085"/>
            <a:ext cx="1316037" cy="593725"/>
            <a:chOff x="5040" y="1872"/>
            <a:chExt cx="1621" cy="972"/>
          </a:xfrm>
        </p:grpSpPr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2"/>
            </a:xfrm>
          </p:grpSpPr>
          <p:sp>
            <p:nvSpPr>
              <p:cNvPr id="12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1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4806318" y="4310321"/>
            <a:ext cx="43376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Modules for SIMS in ESMS and ESQRS standards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"Metadata" section  (</a:t>
            </a:r>
            <a:r>
              <a:rPr lang="en-US" dirty="0">
                <a:hlinkClick r:id="rId8"/>
              </a:rPr>
              <a:t>https://www.armstat.am/en/?nid=828), </a:t>
            </a:r>
            <a:r>
              <a:rPr lang="en-US" dirty="0"/>
              <a:t>"Reference Metadata" subsection (</a:t>
            </a:r>
            <a:r>
              <a:rPr lang="en-US" dirty="0">
                <a:hlinkClick r:id="rId9"/>
              </a:rPr>
              <a:t>https://www.armstat.am/en/?nid=836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Trainings for subject-matter units</a:t>
            </a:r>
          </a:p>
        </p:txBody>
      </p:sp>
      <p:pic>
        <p:nvPicPr>
          <p:cNvPr id="20" name="Picture 19" descr="European Statistical System (ESS) handbook for quality and metadata reporting —  re-edition 20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819" y="4687799"/>
            <a:ext cx="1192907" cy="153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0E3317B-96B2-455D-8CD4-C2CBE64F5A4C}"/>
              </a:ext>
            </a:extLst>
          </p:cNvPr>
          <p:cNvSpPr/>
          <p:nvPr/>
        </p:nvSpPr>
        <p:spPr>
          <a:xfrm>
            <a:off x="5312756" y="2456825"/>
            <a:ext cx="3646587" cy="15960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SDMX 2.1 standard in xml format: </a:t>
            </a:r>
          </a:p>
          <a:p>
            <a:r>
              <a:rPr lang="en-US" b="1" dirty="0"/>
              <a:t>Metadata Structure Definition (MSD) and metadata (Data) for each product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336429-571E-947E-7989-A500ECA1D809}"/>
              </a:ext>
            </a:extLst>
          </p:cNvPr>
          <p:cNvSpPr txBox="1"/>
          <p:nvPr/>
        </p:nvSpPr>
        <p:spPr>
          <a:xfrm>
            <a:off x="323528" y="5805264"/>
            <a:ext cx="23042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140 products grouped into 25 statistical areas </a:t>
            </a:r>
          </a:p>
        </p:txBody>
      </p:sp>
    </p:spTree>
    <p:extLst>
      <p:ext uri="{BB962C8B-B14F-4D97-AF65-F5344CB8AC3E}">
        <p14:creationId xmlns:p14="http://schemas.microsoft.com/office/powerpoint/2010/main" val="1474596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gnetic Disk 3"/>
          <p:cNvSpPr/>
          <p:nvPr/>
        </p:nvSpPr>
        <p:spPr>
          <a:xfrm>
            <a:off x="1300229" y="2729154"/>
            <a:ext cx="1346448" cy="914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Structural Metadata</a:t>
            </a:r>
          </a:p>
        </p:txBody>
      </p:sp>
      <p:sp>
        <p:nvSpPr>
          <p:cNvPr id="8" name="Flowchart: Magnetic Disk 7"/>
          <p:cNvSpPr/>
          <p:nvPr/>
        </p:nvSpPr>
        <p:spPr>
          <a:xfrm>
            <a:off x="3597589" y="2729155"/>
            <a:ext cx="1496144" cy="914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Reference Metadata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646677" y="3212288"/>
            <a:ext cx="9509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11559" y="4368476"/>
            <a:ext cx="1728192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Metadata used to identify statistical data, e.g. titles, subtitles, short descriptions, dimension names, variable names, dimensions, etc.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6371341" y="3803785"/>
            <a:ext cx="174682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Quality metadata describing the quality dimensions of the resulting statistics, timeliness, accuracy, etc.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6391129" y="2784767"/>
            <a:ext cx="1636762" cy="8031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Methodological metadata describing methods used for the production of data 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435833" y="1733562"/>
            <a:ext cx="1547354" cy="8031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Conceptual metadata describing the concepts used and their practical implementation</a:t>
            </a:r>
          </a:p>
        </p:txBody>
      </p:sp>
      <p:cxnSp>
        <p:nvCxnSpPr>
          <p:cNvPr id="37" name="Elbow Connector 36"/>
          <p:cNvCxnSpPr>
            <a:cxnSpLocks/>
          </p:cNvCxnSpPr>
          <p:nvPr/>
        </p:nvCxnSpPr>
        <p:spPr>
          <a:xfrm rot="5400000" flipH="1" flipV="1">
            <a:off x="1371979" y="3740769"/>
            <a:ext cx="728012" cy="520659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cxnSpLocks/>
            <a:stCxn id="22" idx="1"/>
          </p:cNvCxnSpPr>
          <p:nvPr/>
        </p:nvCxnSpPr>
        <p:spPr>
          <a:xfrm rot="10800000">
            <a:off x="5093733" y="3402197"/>
            <a:ext cx="1277608" cy="8587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cxnSpLocks/>
            <a:stCxn id="23" idx="1"/>
            <a:endCxn id="8" idx="4"/>
          </p:cNvCxnSpPr>
          <p:nvPr/>
        </p:nvCxnSpPr>
        <p:spPr>
          <a:xfrm rot="10800000">
            <a:off x="5093733" y="3186356"/>
            <a:ext cx="1297396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cxnSpLocks/>
          </p:cNvCxnSpPr>
          <p:nvPr/>
        </p:nvCxnSpPr>
        <p:spPr>
          <a:xfrm rot="10800000" flipV="1">
            <a:off x="5093733" y="1950786"/>
            <a:ext cx="1357567" cy="10004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265512" y="1769896"/>
            <a:ext cx="2306488" cy="724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Metadata</a:t>
            </a:r>
          </a:p>
        </p:txBody>
      </p:sp>
      <p:sp>
        <p:nvSpPr>
          <p:cNvPr id="36" name="Flowchart: Magnetic Disk 35">
            <a:extLst>
              <a:ext uri="{FF2B5EF4-FFF2-40B4-BE49-F238E27FC236}">
                <a16:creationId xmlns:a16="http://schemas.microsoft.com/office/drawing/2014/main" id="{A4B6756C-4F85-40DD-B851-20EA65A1F8B5}"/>
              </a:ext>
            </a:extLst>
          </p:cNvPr>
          <p:cNvSpPr/>
          <p:nvPr/>
        </p:nvSpPr>
        <p:spPr>
          <a:xfrm>
            <a:off x="3327968" y="4389311"/>
            <a:ext cx="1598800" cy="785060"/>
          </a:xfrm>
          <a:prstGeom prst="flowChartMagneticDis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SDMX-ESMS</a:t>
            </a:r>
          </a:p>
          <a:p>
            <a:pPr algn="ctr"/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 SDMX-ESQRS</a:t>
            </a:r>
          </a:p>
        </p:txBody>
      </p:sp>
      <p:cxnSp>
        <p:nvCxnSpPr>
          <p:cNvPr id="44" name="Elbow Connector 71">
            <a:extLst>
              <a:ext uri="{FF2B5EF4-FFF2-40B4-BE49-F238E27FC236}">
                <a16:creationId xmlns:a16="http://schemas.microsoft.com/office/drawing/2014/main" id="{7AD1E2FF-DA96-4D61-920F-72785B39CC34}"/>
              </a:ext>
            </a:extLst>
          </p:cNvPr>
          <p:cNvCxnSpPr>
            <a:cxnSpLocks/>
            <a:stCxn id="8" idx="3"/>
            <a:endCxn id="36" idx="1"/>
          </p:cNvCxnSpPr>
          <p:nvPr/>
        </p:nvCxnSpPr>
        <p:spPr>
          <a:xfrm rot="5400000">
            <a:off x="3863637" y="3907287"/>
            <a:ext cx="745756" cy="2182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7600950" y="207963"/>
            <a:ext cx="1316038" cy="593725"/>
            <a:chOff x="5040" y="1872"/>
            <a:chExt cx="1621" cy="972"/>
          </a:xfrm>
        </p:grpSpPr>
        <p:grpSp>
          <p:nvGrpSpPr>
            <p:cNvPr id="20" name="Group 19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26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27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sp>
        <p:nvSpPr>
          <p:cNvPr id="33" name="Title 1"/>
          <p:cNvSpPr txBox="1">
            <a:spLocks/>
          </p:cNvSpPr>
          <p:nvPr/>
        </p:nvSpPr>
        <p:spPr>
          <a:xfrm>
            <a:off x="467544" y="181232"/>
            <a:ext cx="8047805" cy="107915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dirty="0"/>
          </a:p>
          <a:p>
            <a:r>
              <a:rPr lang="en-US" sz="2800" b="1" dirty="0" err="1">
                <a:latin typeface="+mn-lt"/>
                <a:ea typeface="+mn-ea"/>
                <a:cs typeface="+mn-cs"/>
              </a:rPr>
              <a:t>Armstat</a:t>
            </a:r>
            <a:r>
              <a:rPr lang="en-US" sz="2800" b="1" dirty="0">
                <a:latin typeface="+mn-lt"/>
                <a:ea typeface="+mn-ea"/>
                <a:cs typeface="+mn-cs"/>
              </a:rPr>
              <a:t> Metadata System</a:t>
            </a:r>
          </a:p>
        </p:txBody>
      </p:sp>
    </p:spTree>
    <p:extLst>
      <p:ext uri="{BB962C8B-B14F-4D97-AF65-F5344CB8AC3E}">
        <p14:creationId xmlns:p14="http://schemas.microsoft.com/office/powerpoint/2010/main" val="1644990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 noChangeArrowheads="1"/>
          </p:cNvSpPr>
          <p:nvPr>
            <p:ph type="title"/>
          </p:nvPr>
        </p:nvSpPr>
        <p:spPr>
          <a:xfrm>
            <a:off x="209550" y="423863"/>
            <a:ext cx="7772400" cy="731837"/>
          </a:xfrm>
        </p:spPr>
        <p:txBody>
          <a:bodyPr>
            <a:normAutofit/>
          </a:bodyPr>
          <a:lstStyle/>
          <a:p>
            <a:pPr algn="l"/>
            <a:r>
              <a:rPr lang="en-US" altLang="en-US" sz="2800" b="1" dirty="0">
                <a:latin typeface="+mn-lt"/>
                <a:ea typeface="+mn-ea"/>
                <a:cs typeface="+mn-cs"/>
              </a:rPr>
              <a:t>GSBPM/Swimming Pool</a:t>
            </a:r>
          </a:p>
        </p:txBody>
      </p:sp>
      <p:sp>
        <p:nvSpPr>
          <p:cNvPr id="7171" name="Content Placeholder 2"/>
          <p:cNvSpPr>
            <a:spLocks noGrp="1" noChangeArrowheads="1"/>
          </p:cNvSpPr>
          <p:nvPr>
            <p:ph sz="half" idx="1"/>
          </p:nvPr>
        </p:nvSpPr>
        <p:spPr>
          <a:xfrm>
            <a:off x="68874" y="1323975"/>
            <a:ext cx="3855426" cy="5229225"/>
          </a:xfrm>
        </p:spPr>
        <p:txBody>
          <a:bodyPr/>
          <a:lstStyle/>
          <a:p>
            <a:pPr indent="-255588"/>
            <a:endParaRPr lang="en-US" altLang="en-US" sz="1600" dirty="0"/>
          </a:p>
          <a:p>
            <a:pPr indent="-255588"/>
            <a:r>
              <a:rPr lang="en-US" altLang="en-US" sz="1600" dirty="0"/>
              <a:t>140 statistical products documented according to GSBPM, of which 115  arranged in 32 groups (http://armstat.am/en/?nid=373)  </a:t>
            </a:r>
          </a:p>
          <a:p>
            <a:pPr indent="-255588"/>
            <a:r>
              <a:rPr lang="en-US" altLang="en-US" sz="1600" dirty="0"/>
              <a:t>140 products documented according to GSBPM transformed into the visual tool “Swimming pool” (diagrams) (http://armstat.am/en/?nid=373) </a:t>
            </a: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7600950" y="207963"/>
            <a:ext cx="1316038" cy="593725"/>
            <a:chOff x="5040" y="1872"/>
            <a:chExt cx="1621" cy="972"/>
          </a:xfrm>
        </p:grpSpPr>
        <p:grpSp>
          <p:nvGrpSpPr>
            <p:cNvPr id="7175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3"/>
            </a:xfrm>
          </p:grpSpPr>
          <p:sp>
            <p:nvSpPr>
              <p:cNvPr id="7177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2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800"/>
              </a:p>
            </p:txBody>
          </p:sp>
          <p:sp>
            <p:nvSpPr>
              <p:cNvPr id="7178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6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900" i="1" dirty="0">
                  <a:latin typeface="Arial Armenian" panose="020B0604020202020204" pitchFamily="34" charset="0"/>
                </a:rPr>
                <a:t>Ðì            SA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en-US" sz="2400" dirty="0"/>
            </a:p>
          </p:txBody>
        </p:sp>
      </p:grpSp>
      <p:pic>
        <p:nvPicPr>
          <p:cNvPr id="7173" name="Picture 4" descr="Image result for GSBPM 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439863"/>
            <a:ext cx="514667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4" descr="Diagram&#10;&#10;Description automatically generate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4" y="4238712"/>
            <a:ext cx="47228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0580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21956</TotalTime>
  <Words>799</Words>
  <Application>Microsoft Office PowerPoint</Application>
  <PresentationFormat>On-screen Show (4:3)</PresentationFormat>
  <Paragraphs>152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Armenian</vt:lpstr>
      <vt:lpstr>Arial Narrow</vt:lpstr>
      <vt:lpstr>Calibri</vt:lpstr>
      <vt:lpstr>Open Sans</vt:lpstr>
      <vt:lpstr>Wingdings</vt:lpstr>
      <vt:lpstr>Office Theme</vt:lpstr>
      <vt:lpstr>PowerPoint Presentation</vt:lpstr>
      <vt:lpstr>Legislative mandate/Quality assurance</vt:lpstr>
      <vt:lpstr>Short History</vt:lpstr>
      <vt:lpstr>Key elements of the quality system</vt:lpstr>
      <vt:lpstr>Quality Declarations</vt:lpstr>
      <vt:lpstr>Reference Metadata (SIMS)</vt:lpstr>
      <vt:lpstr>Metadata and Quality Reporting Structures</vt:lpstr>
      <vt:lpstr>PowerPoint Presentation</vt:lpstr>
      <vt:lpstr>GSBPM/Swimming Pool</vt:lpstr>
      <vt:lpstr>GAMSO</vt:lpstr>
      <vt:lpstr>GAMSO and GSBPM</vt:lpstr>
      <vt:lpstr> Next steps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and statistics for monitoring development plans in country name</dc:title>
  <dc:creator>Arman Bidarbakht Nia</dc:creator>
  <cp:lastModifiedBy>Anahit Safyan</cp:lastModifiedBy>
  <cp:revision>1341</cp:revision>
  <cp:lastPrinted>2023-05-04T07:09:43Z</cp:lastPrinted>
  <dcterms:created xsi:type="dcterms:W3CDTF">2016-08-16T04:33:12Z</dcterms:created>
  <dcterms:modified xsi:type="dcterms:W3CDTF">2025-10-21T12:01:59Z</dcterms:modified>
</cp:coreProperties>
</file>